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52"/>
  </p:notesMasterIdLst>
  <p:sldIdLst>
    <p:sldId id="256" r:id="rId3"/>
    <p:sldId id="2147469936" r:id="rId4"/>
    <p:sldId id="2147469933" r:id="rId5"/>
    <p:sldId id="2147469931" r:id="rId6"/>
    <p:sldId id="2147469937" r:id="rId7"/>
    <p:sldId id="2147469938" r:id="rId8"/>
    <p:sldId id="2147469939" r:id="rId9"/>
    <p:sldId id="2147469940" r:id="rId10"/>
    <p:sldId id="2147469952" r:id="rId11"/>
    <p:sldId id="2147469942" r:id="rId12"/>
    <p:sldId id="2147469943" r:id="rId13"/>
    <p:sldId id="2147469953" r:id="rId14"/>
    <p:sldId id="2147469957" r:id="rId15"/>
    <p:sldId id="2147469954" r:id="rId16"/>
    <p:sldId id="2147469958" r:id="rId17"/>
    <p:sldId id="2147469955" r:id="rId18"/>
    <p:sldId id="2147469961" r:id="rId19"/>
    <p:sldId id="2147469959" r:id="rId20"/>
    <p:sldId id="2147469947" r:id="rId21"/>
    <p:sldId id="2147469962" r:id="rId22"/>
    <p:sldId id="2147469949" r:id="rId23"/>
    <p:sldId id="2147469964" r:id="rId24"/>
    <p:sldId id="2147469963" r:id="rId25"/>
    <p:sldId id="2147469966" r:id="rId26"/>
    <p:sldId id="2147469968" r:id="rId27"/>
    <p:sldId id="2147469967" r:id="rId28"/>
    <p:sldId id="2147469969" r:id="rId29"/>
    <p:sldId id="2147469970" r:id="rId30"/>
    <p:sldId id="2147469972" r:id="rId31"/>
    <p:sldId id="2147469971" r:id="rId32"/>
    <p:sldId id="2147469973" r:id="rId33"/>
    <p:sldId id="2147469965" r:id="rId34"/>
    <p:sldId id="2147469960" r:id="rId35"/>
    <p:sldId id="2147469950" r:id="rId36"/>
    <p:sldId id="2147469951" r:id="rId37"/>
    <p:sldId id="2147469974" r:id="rId38"/>
    <p:sldId id="2147469975" r:id="rId39"/>
    <p:sldId id="2147469976" r:id="rId40"/>
    <p:sldId id="265" r:id="rId41"/>
    <p:sldId id="257" r:id="rId42"/>
    <p:sldId id="260" r:id="rId43"/>
    <p:sldId id="259" r:id="rId44"/>
    <p:sldId id="261" r:id="rId45"/>
    <p:sldId id="263" r:id="rId46"/>
    <p:sldId id="264" r:id="rId47"/>
    <p:sldId id="266" r:id="rId48"/>
    <p:sldId id="258" r:id="rId49"/>
    <p:sldId id="2147469977" r:id="rId50"/>
    <p:sldId id="2147469978" r:id="rId5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014" autoAdjust="0"/>
    <p:restoredTop sz="94660"/>
  </p:normalViewPr>
  <p:slideViewPr>
    <p:cSldViewPr snapToGrid="0">
      <p:cViewPr varScale="1">
        <p:scale>
          <a:sx n="151" d="100"/>
          <a:sy n="151" d="100"/>
        </p:scale>
        <p:origin x="125" y="78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presProps" Target="presProps.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s>
</file>

<file path=ppt/diagrams/_rels/data2.xml.rels><?xml version="1.0" encoding="UTF-8" standalone="yes"?>
<Relationships xmlns="http://schemas.openxmlformats.org/package/2006/relationships"><Relationship Id="rId8" Type="http://schemas.openxmlformats.org/officeDocument/2006/relationships/hyperlink" Target="https://docs.microsoft.com/en-us/azure/security/develop/security-code-analysis-customize#credential-scanner-task" TargetMode="External"/><Relationship Id="rId13" Type="http://schemas.openxmlformats.org/officeDocument/2006/relationships/hyperlink" Target="https://anchore.com/" TargetMode="External"/><Relationship Id="rId3" Type="http://schemas.openxmlformats.org/officeDocument/2006/relationships/hyperlink" Target="https://github.com/Microsoft/DevSkim" TargetMode="External"/><Relationship Id="rId7" Type="http://schemas.openxmlformats.org/officeDocument/2006/relationships/hyperlink" Target="https://docs.microsoft.com/en-us/devops/operate/security-in-devops" TargetMode="External"/><Relationship Id="rId12" Type="http://schemas.openxmlformats.org/officeDocument/2006/relationships/hyperlink" Target="https://owasp.org/www-project-zap/" TargetMode="External"/><Relationship Id="rId2" Type="http://schemas.openxmlformats.org/officeDocument/2006/relationships/hyperlink" Target="https://owasp.org/www-community/Source_Code_Analysis_Tools" TargetMode="External"/><Relationship Id="rId1" Type="http://schemas.openxmlformats.org/officeDocument/2006/relationships/hyperlink" Target="https://www.microsoft.com/en-us/securityengineering/sdl" TargetMode="External"/><Relationship Id="rId6" Type="http://schemas.openxmlformats.org/officeDocument/2006/relationships/hyperlink" Target="https://docs.microsoft.com/en-us/azure/security/fundamentals/threat-detection" TargetMode="External"/><Relationship Id="rId11" Type="http://schemas.openxmlformats.org/officeDocument/2006/relationships/hyperlink" Target="https://github.com/microsoft/binskim" TargetMode="External"/><Relationship Id="rId5" Type="http://schemas.openxmlformats.org/officeDocument/2006/relationships/hyperlink" Target="https://techcommunity.microsoft.com/t5/itops-talk-blog/what-s-the-difference-between-azure-security-center-azure/ba-p/2155188" TargetMode="External"/><Relationship Id="rId10" Type="http://schemas.openxmlformats.org/officeDocument/2006/relationships/hyperlink" Target="https://www.whitesourcesoftware.com/" TargetMode="External"/><Relationship Id="rId4" Type="http://schemas.openxmlformats.org/officeDocument/2006/relationships/hyperlink" Target="https://security-code-scan.github.io/" TargetMode="External"/><Relationship Id="rId9" Type="http://schemas.openxmlformats.org/officeDocument/2006/relationships/hyperlink" Target="https://owasp.org/www-project-dependency-check/" TargetMode="External"/></Relationships>
</file>

<file path=ppt/diagrams/_rels/drawing2.xml.rels><?xml version="1.0" encoding="UTF-8" standalone="yes"?>
<Relationships xmlns="http://schemas.openxmlformats.org/package/2006/relationships"><Relationship Id="rId8" Type="http://schemas.openxmlformats.org/officeDocument/2006/relationships/hyperlink" Target="https://github.com/microsoft/binskim" TargetMode="External"/><Relationship Id="rId13" Type="http://schemas.openxmlformats.org/officeDocument/2006/relationships/hyperlink" Target="https://docs.microsoft.com/en-us/devops/operate/security-in-devops" TargetMode="External"/><Relationship Id="rId3" Type="http://schemas.openxmlformats.org/officeDocument/2006/relationships/hyperlink" Target="https://security-code-scan.github.io/" TargetMode="External"/><Relationship Id="rId7" Type="http://schemas.openxmlformats.org/officeDocument/2006/relationships/hyperlink" Target="https://www.whitesourcesoftware.com/" TargetMode="External"/><Relationship Id="rId12" Type="http://schemas.openxmlformats.org/officeDocument/2006/relationships/hyperlink" Target="https://docs.microsoft.com/en-us/azure/security/fundamentals/threat-detection" TargetMode="External"/><Relationship Id="rId2" Type="http://schemas.openxmlformats.org/officeDocument/2006/relationships/hyperlink" Target="https://github.com/Microsoft/DevSkim" TargetMode="External"/><Relationship Id="rId1" Type="http://schemas.openxmlformats.org/officeDocument/2006/relationships/hyperlink" Target="https://www.microsoft.com/en-us/securityengineering/sdl" TargetMode="External"/><Relationship Id="rId6" Type="http://schemas.openxmlformats.org/officeDocument/2006/relationships/hyperlink" Target="https://owasp.org/www-project-dependency-check/" TargetMode="External"/><Relationship Id="rId11" Type="http://schemas.openxmlformats.org/officeDocument/2006/relationships/hyperlink" Target="https://techcommunity.microsoft.com/t5/itops-talk-blog/what-s-the-difference-between-azure-security-center-azure/ba-p/2155188" TargetMode="External"/><Relationship Id="rId5" Type="http://schemas.openxmlformats.org/officeDocument/2006/relationships/hyperlink" Target="https://docs.microsoft.com/en-us/azure/security/develop/security-code-analysis-customize#credential-scanner-task" TargetMode="External"/><Relationship Id="rId10" Type="http://schemas.openxmlformats.org/officeDocument/2006/relationships/hyperlink" Target="https://anchore.com/" TargetMode="External"/><Relationship Id="rId4" Type="http://schemas.openxmlformats.org/officeDocument/2006/relationships/hyperlink" Target="https://owasp.org/www-community/Source_Code_Analysis_Tools" TargetMode="External"/><Relationship Id="rId9" Type="http://schemas.openxmlformats.org/officeDocument/2006/relationships/hyperlink" Target="https://owasp.org/www-project-zap/" TargetMode="Externa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DA5410C-298D-4F8C-A13D-4F546112E135}" type="doc">
      <dgm:prSet loTypeId="urn:microsoft.com/office/officeart/2005/8/layout/hList1" loCatId="list" qsTypeId="urn:microsoft.com/office/officeart/2005/8/quickstyle/simple1" qsCatId="simple" csTypeId="urn:microsoft.com/office/officeart/2005/8/colors/colorful2" csCatId="colorful" phldr="1"/>
      <dgm:spPr/>
      <dgm:t>
        <a:bodyPr/>
        <a:lstStyle/>
        <a:p>
          <a:endParaRPr lang="en-US"/>
        </a:p>
      </dgm:t>
    </dgm:pt>
    <dgm:pt modelId="{5F890AA1-901A-48CF-9C68-7FD856D44690}">
      <dgm:prSet phldrT="[Text]" phldr="0"/>
      <dgm:spPr/>
      <dgm:t>
        <a:bodyPr/>
        <a:lstStyle/>
        <a:p>
          <a:r>
            <a:rPr lang="es-ES" dirty="0"/>
            <a:t>Pre-</a:t>
          </a:r>
          <a:r>
            <a:rPr lang="es-ES" dirty="0" err="1"/>
            <a:t>Commit</a:t>
          </a:r>
          <a:endParaRPr lang="en-US" dirty="0"/>
        </a:p>
      </dgm:t>
    </dgm:pt>
    <dgm:pt modelId="{2D8ECCA0-9909-4417-B63F-992BE79E5419}" type="parTrans" cxnId="{A78C3C2E-56B1-4317-BAD8-1A4115F8C4A5}">
      <dgm:prSet/>
      <dgm:spPr/>
      <dgm:t>
        <a:bodyPr/>
        <a:lstStyle/>
        <a:p>
          <a:endParaRPr lang="en-US"/>
        </a:p>
      </dgm:t>
    </dgm:pt>
    <dgm:pt modelId="{64152F53-803E-4C68-8C2A-621254D0B6EF}" type="sibTrans" cxnId="{A78C3C2E-56B1-4317-BAD8-1A4115F8C4A5}">
      <dgm:prSet/>
      <dgm:spPr/>
      <dgm:t>
        <a:bodyPr/>
        <a:lstStyle/>
        <a:p>
          <a:endParaRPr lang="en-US"/>
        </a:p>
      </dgm:t>
    </dgm:pt>
    <dgm:pt modelId="{EFC5682E-9AF4-460D-9A4F-C6DC7316FCE8}">
      <dgm:prSet phldrT="[Text]" phldr="0"/>
      <dgm:spPr/>
      <dgm:t>
        <a:bodyPr/>
        <a:lstStyle/>
        <a:p>
          <a:r>
            <a:rPr lang="en-US" noProof="0" dirty="0"/>
            <a:t>Threat Modeling</a:t>
          </a:r>
        </a:p>
      </dgm:t>
    </dgm:pt>
    <dgm:pt modelId="{1FA70E1F-6861-491C-9B1B-59749FC60FC5}" type="parTrans" cxnId="{0D275DC7-C7D2-4B17-A61B-D17344A7B002}">
      <dgm:prSet/>
      <dgm:spPr/>
      <dgm:t>
        <a:bodyPr/>
        <a:lstStyle/>
        <a:p>
          <a:endParaRPr lang="en-US"/>
        </a:p>
      </dgm:t>
    </dgm:pt>
    <dgm:pt modelId="{ED2F9F70-CA0A-4C64-846E-EE774CBF8347}" type="sibTrans" cxnId="{0D275DC7-C7D2-4B17-A61B-D17344A7B002}">
      <dgm:prSet/>
      <dgm:spPr/>
      <dgm:t>
        <a:bodyPr/>
        <a:lstStyle/>
        <a:p>
          <a:endParaRPr lang="en-US"/>
        </a:p>
      </dgm:t>
    </dgm:pt>
    <dgm:pt modelId="{4B280A79-A7D2-4756-AE01-0DA743DB201A}">
      <dgm:prSet phldrT="[Text]" phldr="0"/>
      <dgm:spPr/>
      <dgm:t>
        <a:bodyPr/>
        <a:lstStyle/>
        <a:p>
          <a:endParaRPr lang="en-US" dirty="0"/>
        </a:p>
      </dgm:t>
    </dgm:pt>
    <dgm:pt modelId="{BC9CCD78-44D2-4ACB-BB3A-59647F6B6224}" type="parTrans" cxnId="{4A338480-8574-4070-A235-8D5643D424F3}">
      <dgm:prSet/>
      <dgm:spPr/>
      <dgm:t>
        <a:bodyPr/>
        <a:lstStyle/>
        <a:p>
          <a:endParaRPr lang="en-US"/>
        </a:p>
      </dgm:t>
    </dgm:pt>
    <dgm:pt modelId="{4A2B5FF2-0B80-455D-837E-0478EDFC9F3E}" type="sibTrans" cxnId="{4A338480-8574-4070-A235-8D5643D424F3}">
      <dgm:prSet/>
      <dgm:spPr/>
      <dgm:t>
        <a:bodyPr/>
        <a:lstStyle/>
        <a:p>
          <a:endParaRPr lang="en-US"/>
        </a:p>
      </dgm:t>
    </dgm:pt>
    <dgm:pt modelId="{BB6E2F50-356C-4434-924F-4476FE66400B}">
      <dgm:prSet phldrT="[Text]" phldr="0"/>
      <dgm:spPr/>
      <dgm:t>
        <a:bodyPr/>
        <a:lstStyle/>
        <a:p>
          <a:r>
            <a:rPr lang="es-ES" dirty="0" err="1"/>
            <a:t>Commit</a:t>
          </a:r>
          <a:r>
            <a:rPr lang="es-ES" dirty="0"/>
            <a:t> (CI)</a:t>
          </a:r>
          <a:endParaRPr lang="en-US" dirty="0"/>
        </a:p>
      </dgm:t>
    </dgm:pt>
    <dgm:pt modelId="{403A7360-C226-4531-A41E-EABA412F41D4}" type="parTrans" cxnId="{88B4EF51-0930-47E1-BC1E-19CB41F68242}">
      <dgm:prSet/>
      <dgm:spPr/>
      <dgm:t>
        <a:bodyPr/>
        <a:lstStyle/>
        <a:p>
          <a:endParaRPr lang="en-US"/>
        </a:p>
      </dgm:t>
    </dgm:pt>
    <dgm:pt modelId="{62BFFEFD-9527-4CF1-AFE5-6DDC52AC9DFD}" type="sibTrans" cxnId="{88B4EF51-0930-47E1-BC1E-19CB41F68242}">
      <dgm:prSet/>
      <dgm:spPr/>
      <dgm:t>
        <a:bodyPr/>
        <a:lstStyle/>
        <a:p>
          <a:endParaRPr lang="en-US"/>
        </a:p>
      </dgm:t>
    </dgm:pt>
    <dgm:pt modelId="{DB51D463-260A-4A79-8F4C-2D8B4CFA31DE}">
      <dgm:prSet phldrT="[Text]" phldr="0"/>
      <dgm:spPr/>
      <dgm:t>
        <a:bodyPr/>
        <a:lstStyle/>
        <a:p>
          <a:r>
            <a:rPr lang="en-US" noProof="0" dirty="0"/>
            <a:t>Static Code Analysis</a:t>
          </a:r>
        </a:p>
      </dgm:t>
    </dgm:pt>
    <dgm:pt modelId="{0E51E578-99FD-45C0-AC1E-26C7441FE119}" type="parTrans" cxnId="{949F626C-038E-4D11-BD79-D5E3783D257F}">
      <dgm:prSet/>
      <dgm:spPr/>
      <dgm:t>
        <a:bodyPr/>
        <a:lstStyle/>
        <a:p>
          <a:endParaRPr lang="en-US"/>
        </a:p>
      </dgm:t>
    </dgm:pt>
    <dgm:pt modelId="{FA89022C-D939-44D5-8089-3EF8B4E95B2A}" type="sibTrans" cxnId="{949F626C-038E-4D11-BD79-D5E3783D257F}">
      <dgm:prSet/>
      <dgm:spPr/>
      <dgm:t>
        <a:bodyPr/>
        <a:lstStyle/>
        <a:p>
          <a:endParaRPr lang="en-US"/>
        </a:p>
      </dgm:t>
    </dgm:pt>
    <dgm:pt modelId="{5B32D20A-BF75-4DC2-B081-D330F8AC302C}">
      <dgm:prSet phldrT="[Text]" phldr="0"/>
      <dgm:spPr/>
      <dgm:t>
        <a:bodyPr/>
        <a:lstStyle/>
        <a:p>
          <a:r>
            <a:rPr lang="en-US" noProof="0" dirty="0"/>
            <a:t>Security Tests</a:t>
          </a:r>
        </a:p>
      </dgm:t>
    </dgm:pt>
    <dgm:pt modelId="{898B250F-F6B8-449F-9EBF-5BBC9AB54C02}" type="parTrans" cxnId="{0F7F1D9C-68E1-491A-88B7-D5733CBBCE65}">
      <dgm:prSet/>
      <dgm:spPr/>
      <dgm:t>
        <a:bodyPr/>
        <a:lstStyle/>
        <a:p>
          <a:endParaRPr lang="en-US"/>
        </a:p>
      </dgm:t>
    </dgm:pt>
    <dgm:pt modelId="{0771B1FB-43BF-4F15-8734-C4CD9553A529}" type="sibTrans" cxnId="{0F7F1D9C-68E1-491A-88B7-D5733CBBCE65}">
      <dgm:prSet/>
      <dgm:spPr/>
      <dgm:t>
        <a:bodyPr/>
        <a:lstStyle/>
        <a:p>
          <a:endParaRPr lang="en-US"/>
        </a:p>
      </dgm:t>
    </dgm:pt>
    <dgm:pt modelId="{2218785B-6D24-49F5-8F88-357221C3ED88}">
      <dgm:prSet phldrT="[Text]" phldr="0"/>
      <dgm:spPr/>
      <dgm:t>
        <a:bodyPr/>
        <a:lstStyle/>
        <a:p>
          <a:r>
            <a:rPr lang="es-ES" dirty="0" err="1"/>
            <a:t>Acceptance</a:t>
          </a:r>
          <a:r>
            <a:rPr lang="es-ES" dirty="0"/>
            <a:t> (CD)</a:t>
          </a:r>
          <a:endParaRPr lang="en-US" dirty="0"/>
        </a:p>
      </dgm:t>
    </dgm:pt>
    <dgm:pt modelId="{84FF1E5C-53EC-4411-B553-2155D0A62E99}" type="parTrans" cxnId="{B9F86CA0-E883-412E-A140-3F1C77CD85C6}">
      <dgm:prSet/>
      <dgm:spPr/>
      <dgm:t>
        <a:bodyPr/>
        <a:lstStyle/>
        <a:p>
          <a:endParaRPr lang="en-US"/>
        </a:p>
      </dgm:t>
    </dgm:pt>
    <dgm:pt modelId="{6A0626EC-7203-4296-B194-5BB305D47588}" type="sibTrans" cxnId="{B9F86CA0-E883-412E-A140-3F1C77CD85C6}">
      <dgm:prSet/>
      <dgm:spPr/>
      <dgm:t>
        <a:bodyPr/>
        <a:lstStyle/>
        <a:p>
          <a:endParaRPr lang="en-US"/>
        </a:p>
      </dgm:t>
    </dgm:pt>
    <dgm:pt modelId="{D1679353-82F3-459A-9A4A-A4DC6B17FDD3}">
      <dgm:prSet phldrT="[Text]" phldr="0"/>
      <dgm:spPr/>
      <dgm:t>
        <a:bodyPr/>
        <a:lstStyle/>
        <a:p>
          <a:r>
            <a:rPr lang="en-US" noProof="0" dirty="0"/>
            <a:t>Infra as Code</a:t>
          </a:r>
        </a:p>
      </dgm:t>
    </dgm:pt>
    <dgm:pt modelId="{F18EBFB7-D0F6-46A4-9280-17E17C7C970D}" type="parTrans" cxnId="{2A7AC5F1-6935-47BF-B2B2-1EF3AB68CA7C}">
      <dgm:prSet/>
      <dgm:spPr/>
      <dgm:t>
        <a:bodyPr/>
        <a:lstStyle/>
        <a:p>
          <a:endParaRPr lang="en-US"/>
        </a:p>
      </dgm:t>
    </dgm:pt>
    <dgm:pt modelId="{466B7F73-E9D1-4E14-99A8-EEDE6F00475B}" type="sibTrans" cxnId="{2A7AC5F1-6935-47BF-B2B2-1EF3AB68CA7C}">
      <dgm:prSet/>
      <dgm:spPr/>
      <dgm:t>
        <a:bodyPr/>
        <a:lstStyle/>
        <a:p>
          <a:endParaRPr lang="en-US"/>
        </a:p>
      </dgm:t>
    </dgm:pt>
    <dgm:pt modelId="{8D236C65-9865-4004-B507-098CECCDCD11}">
      <dgm:prSet phldrT="[Text]" phldr="0"/>
      <dgm:spPr/>
      <dgm:t>
        <a:bodyPr/>
        <a:lstStyle/>
        <a:p>
          <a:r>
            <a:rPr lang="en-US" noProof="0" dirty="0"/>
            <a:t>Dynamic Security Scanning</a:t>
          </a:r>
        </a:p>
      </dgm:t>
    </dgm:pt>
    <dgm:pt modelId="{4E7A0F3F-AF31-450E-924A-FCAAAC5D12FD}" type="parTrans" cxnId="{75288743-EB55-4BD9-895C-BD179BA543D9}">
      <dgm:prSet/>
      <dgm:spPr/>
      <dgm:t>
        <a:bodyPr/>
        <a:lstStyle/>
        <a:p>
          <a:endParaRPr lang="en-US"/>
        </a:p>
      </dgm:t>
    </dgm:pt>
    <dgm:pt modelId="{ECBDD894-7ADA-4D1A-958C-E42DA36211CA}" type="sibTrans" cxnId="{75288743-EB55-4BD9-895C-BD179BA543D9}">
      <dgm:prSet/>
      <dgm:spPr/>
      <dgm:t>
        <a:bodyPr/>
        <a:lstStyle/>
        <a:p>
          <a:endParaRPr lang="en-US"/>
        </a:p>
      </dgm:t>
    </dgm:pt>
    <dgm:pt modelId="{35F51D64-55E2-490E-86E6-EF37EFA76CAD}">
      <dgm:prSet phldrT="[Text]" phldr="0"/>
      <dgm:spPr/>
      <dgm:t>
        <a:bodyPr/>
        <a:lstStyle/>
        <a:p>
          <a:r>
            <a:rPr lang="en-US" noProof="0" dirty="0"/>
            <a:t>IDE Security Plug-ins</a:t>
          </a:r>
        </a:p>
      </dgm:t>
    </dgm:pt>
    <dgm:pt modelId="{CD2807ED-B260-439C-9177-E654DE3FACFC}" type="parTrans" cxnId="{8F6188A9-F70A-4EE8-8E2E-3610563648B6}">
      <dgm:prSet/>
      <dgm:spPr/>
      <dgm:t>
        <a:bodyPr/>
        <a:lstStyle/>
        <a:p>
          <a:endParaRPr lang="en-US"/>
        </a:p>
      </dgm:t>
    </dgm:pt>
    <dgm:pt modelId="{39B20A83-EACC-4353-9DCE-A552BF2BE8A3}" type="sibTrans" cxnId="{8F6188A9-F70A-4EE8-8E2E-3610563648B6}">
      <dgm:prSet/>
      <dgm:spPr/>
      <dgm:t>
        <a:bodyPr/>
        <a:lstStyle/>
        <a:p>
          <a:endParaRPr lang="en-US"/>
        </a:p>
      </dgm:t>
    </dgm:pt>
    <dgm:pt modelId="{B89A061D-FB2B-4D5F-AB0C-1D520C43E964}">
      <dgm:prSet phldrT="[Text]" phldr="0"/>
      <dgm:spPr/>
      <dgm:t>
        <a:bodyPr/>
        <a:lstStyle/>
        <a:p>
          <a:r>
            <a:rPr lang="en-US" noProof="0" dirty="0"/>
            <a:t>Secure Coding Standards</a:t>
          </a:r>
        </a:p>
      </dgm:t>
    </dgm:pt>
    <dgm:pt modelId="{354DC59E-E8E3-4BFC-B5F5-F390FA659A0F}" type="parTrans" cxnId="{7DFF2FEB-25F0-4977-804C-56D50BC93444}">
      <dgm:prSet/>
      <dgm:spPr/>
      <dgm:t>
        <a:bodyPr/>
        <a:lstStyle/>
        <a:p>
          <a:endParaRPr lang="en-US"/>
        </a:p>
      </dgm:t>
    </dgm:pt>
    <dgm:pt modelId="{A25D95AA-483D-49ED-9022-4C8E9138A9A3}" type="sibTrans" cxnId="{7DFF2FEB-25F0-4977-804C-56D50BC93444}">
      <dgm:prSet/>
      <dgm:spPr/>
      <dgm:t>
        <a:bodyPr/>
        <a:lstStyle/>
        <a:p>
          <a:endParaRPr lang="en-US"/>
        </a:p>
      </dgm:t>
    </dgm:pt>
    <dgm:pt modelId="{20D28960-E668-4486-AD8A-BDFA868BF1C5}">
      <dgm:prSet phldrT="[Text]" phldr="0"/>
      <dgm:spPr/>
      <dgm:t>
        <a:bodyPr/>
        <a:lstStyle/>
        <a:p>
          <a:r>
            <a:rPr lang="en-US" noProof="0" dirty="0"/>
            <a:t>Peer Review</a:t>
          </a:r>
        </a:p>
      </dgm:t>
    </dgm:pt>
    <dgm:pt modelId="{B879A6D1-30EC-4994-A89D-256DA0CCF76C}" type="parTrans" cxnId="{A1C5D915-C009-47A2-9563-8A21DB71A51D}">
      <dgm:prSet/>
      <dgm:spPr/>
      <dgm:t>
        <a:bodyPr/>
        <a:lstStyle/>
        <a:p>
          <a:endParaRPr lang="en-US"/>
        </a:p>
      </dgm:t>
    </dgm:pt>
    <dgm:pt modelId="{E271FF93-6D40-4579-9DC4-456AA57E7927}" type="sibTrans" cxnId="{A1C5D915-C009-47A2-9563-8A21DB71A51D}">
      <dgm:prSet/>
      <dgm:spPr/>
      <dgm:t>
        <a:bodyPr/>
        <a:lstStyle/>
        <a:p>
          <a:endParaRPr lang="en-US"/>
        </a:p>
      </dgm:t>
    </dgm:pt>
    <dgm:pt modelId="{F67968D0-603F-4BA4-A3E9-CA0FC93F8FC2}">
      <dgm:prSet phldrT="[Text]" phldr="0"/>
      <dgm:spPr/>
      <dgm:t>
        <a:bodyPr/>
        <a:lstStyle/>
        <a:p>
          <a:r>
            <a:rPr lang="en-US" noProof="0" dirty="0"/>
            <a:t>Dependency Management</a:t>
          </a:r>
        </a:p>
      </dgm:t>
    </dgm:pt>
    <dgm:pt modelId="{4D835DB2-2350-45B1-9B1E-BCC542FFF2B8}" type="parTrans" cxnId="{F919F231-59A2-460E-B8C9-1CA49B2A1CA2}">
      <dgm:prSet/>
      <dgm:spPr/>
      <dgm:t>
        <a:bodyPr/>
        <a:lstStyle/>
        <a:p>
          <a:endParaRPr lang="en-US"/>
        </a:p>
      </dgm:t>
    </dgm:pt>
    <dgm:pt modelId="{F6F6A343-CE28-40C5-B0F3-989B3DF17022}" type="sibTrans" cxnId="{F919F231-59A2-460E-B8C9-1CA49B2A1CA2}">
      <dgm:prSet/>
      <dgm:spPr/>
      <dgm:t>
        <a:bodyPr/>
        <a:lstStyle/>
        <a:p>
          <a:endParaRPr lang="en-US"/>
        </a:p>
      </dgm:t>
    </dgm:pt>
    <dgm:pt modelId="{EFB87AC8-CBC7-480E-8D46-A096C04B14FC}">
      <dgm:prSet phldrT="[Text]" phldr="0"/>
      <dgm:spPr/>
      <dgm:t>
        <a:bodyPr/>
        <a:lstStyle/>
        <a:p>
          <a:r>
            <a:rPr lang="en-US" noProof="0" dirty="0"/>
            <a:t>Cloud Config. Validation</a:t>
          </a:r>
        </a:p>
      </dgm:t>
    </dgm:pt>
    <dgm:pt modelId="{2E747BFA-95B8-44B5-A33A-BF1A027C78CD}" type="parTrans" cxnId="{426B18C6-9120-4241-AB59-F152A4E6099E}">
      <dgm:prSet/>
      <dgm:spPr/>
      <dgm:t>
        <a:bodyPr/>
        <a:lstStyle/>
        <a:p>
          <a:endParaRPr lang="en-US"/>
        </a:p>
      </dgm:t>
    </dgm:pt>
    <dgm:pt modelId="{4BBECE53-22C9-4910-BC84-A4C5E43D2D7A}" type="sibTrans" cxnId="{426B18C6-9120-4241-AB59-F152A4E6099E}">
      <dgm:prSet/>
      <dgm:spPr/>
      <dgm:t>
        <a:bodyPr/>
        <a:lstStyle/>
        <a:p>
          <a:endParaRPr lang="en-US"/>
        </a:p>
      </dgm:t>
    </dgm:pt>
    <dgm:pt modelId="{7415AC99-98BF-4B33-B3C2-0DF6DB094AA6}">
      <dgm:prSet phldrT="[Text]" phldr="0"/>
      <dgm:spPr/>
      <dgm:t>
        <a:bodyPr/>
        <a:lstStyle/>
        <a:p>
          <a:r>
            <a:rPr lang="en-US" noProof="0" dirty="0"/>
            <a:t>Security Acceptance Tests</a:t>
          </a:r>
        </a:p>
      </dgm:t>
    </dgm:pt>
    <dgm:pt modelId="{F4E333CD-71C1-495E-A7B2-A8A54D51858B}" type="parTrans" cxnId="{D6D5AE68-DAE7-4B84-A46A-1A45A905D1A9}">
      <dgm:prSet/>
      <dgm:spPr/>
      <dgm:t>
        <a:bodyPr/>
        <a:lstStyle/>
        <a:p>
          <a:endParaRPr lang="en-US"/>
        </a:p>
      </dgm:t>
    </dgm:pt>
    <dgm:pt modelId="{2E495E26-292A-4BA6-A627-EC721DFDEC6A}" type="sibTrans" cxnId="{D6D5AE68-DAE7-4B84-A46A-1A45A905D1A9}">
      <dgm:prSet/>
      <dgm:spPr/>
      <dgm:t>
        <a:bodyPr/>
        <a:lstStyle/>
        <a:p>
          <a:endParaRPr lang="en-US"/>
        </a:p>
      </dgm:t>
    </dgm:pt>
    <dgm:pt modelId="{6A458CD1-F815-49A2-A2AD-1023439F2A15}">
      <dgm:prSet phldrT="[Text]" phldr="0"/>
      <dgm:spPr/>
      <dgm:t>
        <a:bodyPr/>
        <a:lstStyle/>
        <a:p>
          <a:r>
            <a:rPr lang="es-ES"/>
            <a:t>Production</a:t>
          </a:r>
          <a:endParaRPr lang="en-US" dirty="0"/>
        </a:p>
      </dgm:t>
    </dgm:pt>
    <dgm:pt modelId="{C2E62729-5809-4435-986D-E90C88B16754}" type="parTrans" cxnId="{CAB86CD5-844D-4A8F-B687-0637CBDDDD00}">
      <dgm:prSet/>
      <dgm:spPr/>
      <dgm:t>
        <a:bodyPr/>
        <a:lstStyle/>
        <a:p>
          <a:endParaRPr lang="en-US"/>
        </a:p>
      </dgm:t>
    </dgm:pt>
    <dgm:pt modelId="{33F1784E-67CA-4A60-9F8A-0BE737FA5590}" type="sibTrans" cxnId="{CAB86CD5-844D-4A8F-B687-0637CBDDDD00}">
      <dgm:prSet/>
      <dgm:spPr/>
      <dgm:t>
        <a:bodyPr/>
        <a:lstStyle/>
        <a:p>
          <a:endParaRPr lang="en-US"/>
        </a:p>
      </dgm:t>
    </dgm:pt>
    <dgm:pt modelId="{83D09D62-889F-457B-AE9A-A5B2E6CFEB8D}">
      <dgm:prSet phldrT="[Text]" phldr="0"/>
      <dgm:spPr/>
      <dgm:t>
        <a:bodyPr/>
        <a:lstStyle/>
        <a:p>
          <a:r>
            <a:rPr lang="en-US" noProof="0" dirty="0"/>
            <a:t>Security Smoke Tests</a:t>
          </a:r>
        </a:p>
      </dgm:t>
    </dgm:pt>
    <dgm:pt modelId="{1E5F0184-50B5-4D67-9973-D6AAE5899460}" type="parTrans" cxnId="{4861AD80-8759-42DE-811A-75C0D3C9C397}">
      <dgm:prSet/>
      <dgm:spPr/>
      <dgm:t>
        <a:bodyPr/>
        <a:lstStyle/>
        <a:p>
          <a:endParaRPr lang="en-US"/>
        </a:p>
      </dgm:t>
    </dgm:pt>
    <dgm:pt modelId="{9D04053E-6A0D-422B-A45C-B268F444FA64}" type="sibTrans" cxnId="{4861AD80-8759-42DE-811A-75C0D3C9C397}">
      <dgm:prSet/>
      <dgm:spPr/>
      <dgm:t>
        <a:bodyPr/>
        <a:lstStyle/>
        <a:p>
          <a:endParaRPr lang="en-US"/>
        </a:p>
      </dgm:t>
    </dgm:pt>
    <dgm:pt modelId="{F279D795-0F5C-4741-A2E2-3EB67A950E10}">
      <dgm:prSet phldrT="[Text]" phldr="0"/>
      <dgm:spPr/>
      <dgm:t>
        <a:bodyPr/>
        <a:lstStyle/>
        <a:p>
          <a:r>
            <a:rPr lang="en-US" noProof="0" dirty="0"/>
            <a:t>Configuration Checks</a:t>
          </a:r>
        </a:p>
      </dgm:t>
    </dgm:pt>
    <dgm:pt modelId="{043AFCED-9C69-4419-8F4B-57B03630318D}" type="parTrans" cxnId="{33C60F86-FE8B-49E9-A622-F991E2CF7BF9}">
      <dgm:prSet/>
      <dgm:spPr/>
      <dgm:t>
        <a:bodyPr/>
        <a:lstStyle/>
        <a:p>
          <a:endParaRPr lang="en-US"/>
        </a:p>
      </dgm:t>
    </dgm:pt>
    <dgm:pt modelId="{61BB30D5-5531-4B92-BD27-40D32EF0795F}" type="sibTrans" cxnId="{33C60F86-FE8B-49E9-A622-F991E2CF7BF9}">
      <dgm:prSet/>
      <dgm:spPr/>
      <dgm:t>
        <a:bodyPr/>
        <a:lstStyle/>
        <a:p>
          <a:endParaRPr lang="en-US"/>
        </a:p>
      </dgm:t>
    </dgm:pt>
    <dgm:pt modelId="{1CA39123-B535-442B-BFBF-1294864B79B4}">
      <dgm:prSet phldrT="[Text]" phldr="0"/>
      <dgm:spPr/>
      <dgm:t>
        <a:bodyPr/>
        <a:lstStyle/>
        <a:p>
          <a:endParaRPr lang="en-US" dirty="0"/>
        </a:p>
      </dgm:t>
    </dgm:pt>
    <dgm:pt modelId="{E962F794-7DEC-4947-83BD-3C18757EDC94}" type="parTrans" cxnId="{7BF796B3-1DE1-4AA7-B9E4-E866518C8AE7}">
      <dgm:prSet/>
      <dgm:spPr/>
      <dgm:t>
        <a:bodyPr/>
        <a:lstStyle/>
        <a:p>
          <a:endParaRPr lang="en-US"/>
        </a:p>
      </dgm:t>
    </dgm:pt>
    <dgm:pt modelId="{7AA6C02F-0991-4016-9AF4-52C22AA98CB3}" type="sibTrans" cxnId="{7BF796B3-1DE1-4AA7-B9E4-E866518C8AE7}">
      <dgm:prSet/>
      <dgm:spPr/>
      <dgm:t>
        <a:bodyPr/>
        <a:lstStyle/>
        <a:p>
          <a:endParaRPr lang="en-US"/>
        </a:p>
      </dgm:t>
    </dgm:pt>
    <dgm:pt modelId="{C0685417-71CC-449E-814C-E33D55936345}">
      <dgm:prSet phldrT="[Text]" phldr="0"/>
      <dgm:spPr/>
      <dgm:t>
        <a:bodyPr/>
        <a:lstStyle/>
        <a:p>
          <a:r>
            <a:rPr lang="en-US" noProof="0" dirty="0"/>
            <a:t>Live Site Penetration Testing</a:t>
          </a:r>
        </a:p>
      </dgm:t>
    </dgm:pt>
    <dgm:pt modelId="{CEDBF877-E057-4637-A062-C9224B58DE02}" type="parTrans" cxnId="{516B7C21-42E5-419F-BB2A-D5293F3D9C89}">
      <dgm:prSet/>
      <dgm:spPr/>
      <dgm:t>
        <a:bodyPr/>
        <a:lstStyle/>
        <a:p>
          <a:endParaRPr lang="en-US"/>
        </a:p>
      </dgm:t>
    </dgm:pt>
    <dgm:pt modelId="{4ED54A2C-40E9-44AD-B5C9-C4BB258B533B}" type="sibTrans" cxnId="{516B7C21-42E5-419F-BB2A-D5293F3D9C89}">
      <dgm:prSet/>
      <dgm:spPr/>
      <dgm:t>
        <a:bodyPr/>
        <a:lstStyle/>
        <a:p>
          <a:endParaRPr lang="en-US"/>
        </a:p>
      </dgm:t>
    </dgm:pt>
    <dgm:pt modelId="{D4861798-1E3A-4CD4-A3BA-44A476640254}">
      <dgm:prSet phldrT="[Text]" phldr="0"/>
      <dgm:spPr/>
      <dgm:t>
        <a:bodyPr/>
        <a:lstStyle/>
        <a:p>
          <a:r>
            <a:rPr lang="es-ES"/>
            <a:t>Operations</a:t>
          </a:r>
          <a:endParaRPr lang="en-US" dirty="0"/>
        </a:p>
      </dgm:t>
    </dgm:pt>
    <dgm:pt modelId="{16C4CF07-4814-46E0-A68A-AE89209D64B5}" type="parTrans" cxnId="{8F9424EA-D245-4C83-8562-0E596B233AE1}">
      <dgm:prSet/>
      <dgm:spPr/>
      <dgm:t>
        <a:bodyPr/>
        <a:lstStyle/>
        <a:p>
          <a:endParaRPr lang="en-US"/>
        </a:p>
      </dgm:t>
    </dgm:pt>
    <dgm:pt modelId="{4D8B9FC7-3A3A-4D71-A570-23A68FE0A089}" type="sibTrans" cxnId="{8F9424EA-D245-4C83-8562-0E596B233AE1}">
      <dgm:prSet/>
      <dgm:spPr/>
      <dgm:t>
        <a:bodyPr/>
        <a:lstStyle/>
        <a:p>
          <a:endParaRPr lang="en-US"/>
        </a:p>
      </dgm:t>
    </dgm:pt>
    <dgm:pt modelId="{15E97AE0-C409-4523-8BA7-B71D4E9D2CA6}">
      <dgm:prSet phldrT="[Text]" phldr="0"/>
      <dgm:spPr/>
      <dgm:t>
        <a:bodyPr/>
        <a:lstStyle/>
        <a:p>
          <a:r>
            <a:rPr lang="en-US" noProof="0" dirty="0"/>
            <a:t>Continuous monitoring</a:t>
          </a:r>
        </a:p>
      </dgm:t>
    </dgm:pt>
    <dgm:pt modelId="{CE7636CA-09F7-475F-BD24-E9A053176199}" type="parTrans" cxnId="{CCB3083F-4005-46E3-8925-D54B57F8F77C}">
      <dgm:prSet/>
      <dgm:spPr/>
      <dgm:t>
        <a:bodyPr/>
        <a:lstStyle/>
        <a:p>
          <a:endParaRPr lang="en-US"/>
        </a:p>
      </dgm:t>
    </dgm:pt>
    <dgm:pt modelId="{17F424BC-5A88-4C91-89DB-54D63A2A28F9}" type="sibTrans" cxnId="{CCB3083F-4005-46E3-8925-D54B57F8F77C}">
      <dgm:prSet/>
      <dgm:spPr/>
      <dgm:t>
        <a:bodyPr/>
        <a:lstStyle/>
        <a:p>
          <a:endParaRPr lang="en-US"/>
        </a:p>
      </dgm:t>
    </dgm:pt>
    <dgm:pt modelId="{97221CED-2092-48AB-8CC8-8BFEF2F56BC0}">
      <dgm:prSet phldrT="[Text]" phldr="0"/>
      <dgm:spPr/>
      <dgm:t>
        <a:bodyPr/>
        <a:lstStyle/>
        <a:p>
          <a:r>
            <a:rPr lang="en-US" noProof="0" dirty="0"/>
            <a:t>Threat Intelligence</a:t>
          </a:r>
        </a:p>
      </dgm:t>
    </dgm:pt>
    <dgm:pt modelId="{A93893B3-9652-4646-94D4-56701B83ACD5}" type="parTrans" cxnId="{2CF080FE-71B1-4D41-85DC-C4BDA70AD018}">
      <dgm:prSet/>
      <dgm:spPr/>
      <dgm:t>
        <a:bodyPr/>
        <a:lstStyle/>
        <a:p>
          <a:endParaRPr lang="en-US"/>
        </a:p>
      </dgm:t>
    </dgm:pt>
    <dgm:pt modelId="{BE06CB13-1727-41D6-BBEB-EC6DF9A6D7CA}" type="sibTrans" cxnId="{2CF080FE-71B1-4D41-85DC-C4BDA70AD018}">
      <dgm:prSet/>
      <dgm:spPr/>
      <dgm:t>
        <a:bodyPr/>
        <a:lstStyle/>
        <a:p>
          <a:endParaRPr lang="en-US"/>
        </a:p>
      </dgm:t>
    </dgm:pt>
    <dgm:pt modelId="{8F0FC4FA-0BAA-4DAD-9D77-0025892DD9E2}">
      <dgm:prSet phldrT="[Text]" phldr="0"/>
      <dgm:spPr/>
      <dgm:t>
        <a:bodyPr/>
        <a:lstStyle/>
        <a:p>
          <a:r>
            <a:rPr lang="en-US" noProof="0" dirty="0"/>
            <a:t>Penetration Testing</a:t>
          </a:r>
        </a:p>
      </dgm:t>
    </dgm:pt>
    <dgm:pt modelId="{78698DC6-357E-4C15-B4E6-75FD86987EAD}" type="parTrans" cxnId="{E082A0DB-C7E2-4E58-8458-D572F668CBFF}">
      <dgm:prSet/>
      <dgm:spPr/>
      <dgm:t>
        <a:bodyPr/>
        <a:lstStyle/>
        <a:p>
          <a:endParaRPr lang="en-US"/>
        </a:p>
      </dgm:t>
    </dgm:pt>
    <dgm:pt modelId="{C5C88CB6-1A89-4A8A-AAA9-D6F162220D39}" type="sibTrans" cxnId="{E082A0DB-C7E2-4E58-8458-D572F668CBFF}">
      <dgm:prSet/>
      <dgm:spPr/>
      <dgm:t>
        <a:bodyPr/>
        <a:lstStyle/>
        <a:p>
          <a:endParaRPr lang="en-US"/>
        </a:p>
      </dgm:t>
    </dgm:pt>
    <dgm:pt modelId="{203A1BE1-767A-4658-B030-2F46AFA0D4F2}">
      <dgm:prSet phldrT="[Text]" phldr="0"/>
      <dgm:spPr/>
      <dgm:t>
        <a:bodyPr/>
        <a:lstStyle/>
        <a:p>
          <a:r>
            <a:rPr lang="en-US" noProof="0" dirty="0"/>
            <a:t>Blameless Post-Mortem</a:t>
          </a:r>
        </a:p>
      </dgm:t>
    </dgm:pt>
    <dgm:pt modelId="{2D2586AE-65B8-4D56-AF6F-6400A3E8023D}" type="parTrans" cxnId="{110E74E9-8285-4469-AE5D-94D29B22B219}">
      <dgm:prSet/>
      <dgm:spPr/>
      <dgm:t>
        <a:bodyPr/>
        <a:lstStyle/>
        <a:p>
          <a:endParaRPr lang="en-US"/>
        </a:p>
      </dgm:t>
    </dgm:pt>
    <dgm:pt modelId="{54695366-C2BB-49FF-B5DD-B37C0C3FE81D}" type="sibTrans" cxnId="{110E74E9-8285-4469-AE5D-94D29B22B219}">
      <dgm:prSet/>
      <dgm:spPr/>
      <dgm:t>
        <a:bodyPr/>
        <a:lstStyle/>
        <a:p>
          <a:endParaRPr lang="en-US"/>
        </a:p>
      </dgm:t>
    </dgm:pt>
    <dgm:pt modelId="{5800C889-F75B-455E-B406-3DFC5A0029FB}">
      <dgm:prSet phldrT="[Text]" phldr="0"/>
      <dgm:spPr/>
      <dgm:t>
        <a:bodyPr/>
        <a:lstStyle/>
        <a:p>
          <a:r>
            <a:rPr lang="en-US" noProof="0" dirty="0"/>
            <a:t>Red / Blue Team – War Games</a:t>
          </a:r>
        </a:p>
      </dgm:t>
    </dgm:pt>
    <dgm:pt modelId="{CA1323FB-E432-4A12-B7A4-0E3CCC481AED}" type="parTrans" cxnId="{24F74AE8-8F86-4CD9-9B8E-2E357CEEE761}">
      <dgm:prSet/>
      <dgm:spPr/>
      <dgm:t>
        <a:bodyPr/>
        <a:lstStyle/>
        <a:p>
          <a:endParaRPr lang="en-US"/>
        </a:p>
      </dgm:t>
    </dgm:pt>
    <dgm:pt modelId="{08D0F68A-5787-420B-948B-79D33DAEC63B}" type="sibTrans" cxnId="{24F74AE8-8F86-4CD9-9B8E-2E357CEEE761}">
      <dgm:prSet/>
      <dgm:spPr/>
      <dgm:t>
        <a:bodyPr/>
        <a:lstStyle/>
        <a:p>
          <a:endParaRPr lang="en-US"/>
        </a:p>
      </dgm:t>
    </dgm:pt>
    <dgm:pt modelId="{65587A2E-29DC-46FB-9A9D-3DE9011B2995}">
      <dgm:prSet phldrT="[Text]" phldr="0"/>
      <dgm:spPr/>
      <dgm:t>
        <a:bodyPr/>
        <a:lstStyle/>
        <a:p>
          <a:r>
            <a:rPr lang="en-US" noProof="0" dirty="0"/>
            <a:t>Credential Scanning</a:t>
          </a:r>
        </a:p>
      </dgm:t>
    </dgm:pt>
    <dgm:pt modelId="{45E20C52-C94C-4862-988E-0706A4ED37B3}" type="parTrans" cxnId="{A4DA2EDD-1272-4E98-899C-7796CA5B85CF}">
      <dgm:prSet/>
      <dgm:spPr/>
      <dgm:t>
        <a:bodyPr/>
        <a:lstStyle/>
        <a:p>
          <a:endParaRPr lang="en-US"/>
        </a:p>
      </dgm:t>
    </dgm:pt>
    <dgm:pt modelId="{8ED9A262-D8CE-42A5-91AA-EA4D07B84680}" type="sibTrans" cxnId="{A4DA2EDD-1272-4E98-899C-7796CA5B85CF}">
      <dgm:prSet/>
      <dgm:spPr/>
      <dgm:t>
        <a:bodyPr/>
        <a:lstStyle/>
        <a:p>
          <a:endParaRPr lang="en-US"/>
        </a:p>
      </dgm:t>
    </dgm:pt>
    <dgm:pt modelId="{7D157548-7CEE-450D-9F80-BCF698E12FE7}" type="pres">
      <dgm:prSet presAssocID="{ADA5410C-298D-4F8C-A13D-4F546112E135}" presName="Name0" presStyleCnt="0">
        <dgm:presLayoutVars>
          <dgm:dir/>
          <dgm:animLvl val="lvl"/>
          <dgm:resizeHandles val="exact"/>
        </dgm:presLayoutVars>
      </dgm:prSet>
      <dgm:spPr/>
    </dgm:pt>
    <dgm:pt modelId="{9EBDAC73-A820-4E63-8FD0-8CC29972871D}" type="pres">
      <dgm:prSet presAssocID="{5F890AA1-901A-48CF-9C68-7FD856D44690}" presName="composite" presStyleCnt="0"/>
      <dgm:spPr/>
    </dgm:pt>
    <dgm:pt modelId="{DCFABF24-A13B-4DF3-8064-6157C0F01FB7}" type="pres">
      <dgm:prSet presAssocID="{5F890AA1-901A-48CF-9C68-7FD856D44690}" presName="parTx" presStyleLbl="alignNode1" presStyleIdx="0" presStyleCnt="5">
        <dgm:presLayoutVars>
          <dgm:chMax val="0"/>
          <dgm:chPref val="0"/>
          <dgm:bulletEnabled val="1"/>
        </dgm:presLayoutVars>
      </dgm:prSet>
      <dgm:spPr/>
    </dgm:pt>
    <dgm:pt modelId="{456D7A75-C08D-4FC2-A827-BEA9BCF7BD71}" type="pres">
      <dgm:prSet presAssocID="{5F890AA1-901A-48CF-9C68-7FD856D44690}" presName="desTx" presStyleLbl="alignAccFollowNode1" presStyleIdx="0" presStyleCnt="5">
        <dgm:presLayoutVars>
          <dgm:bulletEnabled val="1"/>
        </dgm:presLayoutVars>
      </dgm:prSet>
      <dgm:spPr/>
    </dgm:pt>
    <dgm:pt modelId="{E681BE0E-2DB3-4A33-B43F-060F98E7B2EF}" type="pres">
      <dgm:prSet presAssocID="{64152F53-803E-4C68-8C2A-621254D0B6EF}" presName="space" presStyleCnt="0"/>
      <dgm:spPr/>
    </dgm:pt>
    <dgm:pt modelId="{A85BB9CD-75E3-40BC-83B7-D543BE69673D}" type="pres">
      <dgm:prSet presAssocID="{BB6E2F50-356C-4434-924F-4476FE66400B}" presName="composite" presStyleCnt="0"/>
      <dgm:spPr/>
    </dgm:pt>
    <dgm:pt modelId="{E9AC594C-EB0C-4B97-A791-C21AEAC7B1BF}" type="pres">
      <dgm:prSet presAssocID="{BB6E2F50-356C-4434-924F-4476FE66400B}" presName="parTx" presStyleLbl="alignNode1" presStyleIdx="1" presStyleCnt="5">
        <dgm:presLayoutVars>
          <dgm:chMax val="0"/>
          <dgm:chPref val="0"/>
          <dgm:bulletEnabled val="1"/>
        </dgm:presLayoutVars>
      </dgm:prSet>
      <dgm:spPr/>
    </dgm:pt>
    <dgm:pt modelId="{81C16ED1-A9DA-47E7-9674-F84CB14630BB}" type="pres">
      <dgm:prSet presAssocID="{BB6E2F50-356C-4434-924F-4476FE66400B}" presName="desTx" presStyleLbl="alignAccFollowNode1" presStyleIdx="1" presStyleCnt="5">
        <dgm:presLayoutVars>
          <dgm:bulletEnabled val="1"/>
        </dgm:presLayoutVars>
      </dgm:prSet>
      <dgm:spPr/>
    </dgm:pt>
    <dgm:pt modelId="{237CF457-E085-4FDA-9720-46CE26D949C4}" type="pres">
      <dgm:prSet presAssocID="{62BFFEFD-9527-4CF1-AFE5-6DDC52AC9DFD}" presName="space" presStyleCnt="0"/>
      <dgm:spPr/>
    </dgm:pt>
    <dgm:pt modelId="{6C3932B0-22CC-4508-8D0C-3A8D95E61006}" type="pres">
      <dgm:prSet presAssocID="{2218785B-6D24-49F5-8F88-357221C3ED88}" presName="composite" presStyleCnt="0"/>
      <dgm:spPr/>
    </dgm:pt>
    <dgm:pt modelId="{2850A05F-78FF-4540-A187-953180587D4A}" type="pres">
      <dgm:prSet presAssocID="{2218785B-6D24-49F5-8F88-357221C3ED88}" presName="parTx" presStyleLbl="alignNode1" presStyleIdx="2" presStyleCnt="5">
        <dgm:presLayoutVars>
          <dgm:chMax val="0"/>
          <dgm:chPref val="0"/>
          <dgm:bulletEnabled val="1"/>
        </dgm:presLayoutVars>
      </dgm:prSet>
      <dgm:spPr/>
    </dgm:pt>
    <dgm:pt modelId="{99A71A0C-EB0D-47D9-AB5C-C66864ACC3E8}" type="pres">
      <dgm:prSet presAssocID="{2218785B-6D24-49F5-8F88-357221C3ED88}" presName="desTx" presStyleLbl="alignAccFollowNode1" presStyleIdx="2" presStyleCnt="5">
        <dgm:presLayoutVars>
          <dgm:bulletEnabled val="1"/>
        </dgm:presLayoutVars>
      </dgm:prSet>
      <dgm:spPr/>
    </dgm:pt>
    <dgm:pt modelId="{D9525BCD-5EB0-4634-971A-2E47A4B2AF4D}" type="pres">
      <dgm:prSet presAssocID="{6A0626EC-7203-4296-B194-5BB305D47588}" presName="space" presStyleCnt="0"/>
      <dgm:spPr/>
    </dgm:pt>
    <dgm:pt modelId="{0EFAB7B1-3156-4BF7-AE7E-E119F0C85283}" type="pres">
      <dgm:prSet presAssocID="{6A458CD1-F815-49A2-A2AD-1023439F2A15}" presName="composite" presStyleCnt="0"/>
      <dgm:spPr/>
    </dgm:pt>
    <dgm:pt modelId="{ECCCE60C-29D9-4657-9AD6-1FCC5EC94FBE}" type="pres">
      <dgm:prSet presAssocID="{6A458CD1-F815-49A2-A2AD-1023439F2A15}" presName="parTx" presStyleLbl="alignNode1" presStyleIdx="3" presStyleCnt="5">
        <dgm:presLayoutVars>
          <dgm:chMax val="0"/>
          <dgm:chPref val="0"/>
          <dgm:bulletEnabled val="1"/>
        </dgm:presLayoutVars>
      </dgm:prSet>
      <dgm:spPr/>
    </dgm:pt>
    <dgm:pt modelId="{6B6FDBA4-B531-4743-A7C3-098911638237}" type="pres">
      <dgm:prSet presAssocID="{6A458CD1-F815-49A2-A2AD-1023439F2A15}" presName="desTx" presStyleLbl="alignAccFollowNode1" presStyleIdx="3" presStyleCnt="5">
        <dgm:presLayoutVars>
          <dgm:bulletEnabled val="1"/>
        </dgm:presLayoutVars>
      </dgm:prSet>
      <dgm:spPr/>
    </dgm:pt>
    <dgm:pt modelId="{5122E370-7CF3-447B-AC0E-F857BB47BF5B}" type="pres">
      <dgm:prSet presAssocID="{33F1784E-67CA-4A60-9F8A-0BE737FA5590}" presName="space" presStyleCnt="0"/>
      <dgm:spPr/>
    </dgm:pt>
    <dgm:pt modelId="{47B6EE33-6CAB-491C-B256-F96E2617381E}" type="pres">
      <dgm:prSet presAssocID="{D4861798-1E3A-4CD4-A3BA-44A476640254}" presName="composite" presStyleCnt="0"/>
      <dgm:spPr/>
    </dgm:pt>
    <dgm:pt modelId="{3E4DBF25-9344-4E5F-A33E-08AA8FA75529}" type="pres">
      <dgm:prSet presAssocID="{D4861798-1E3A-4CD4-A3BA-44A476640254}" presName="parTx" presStyleLbl="alignNode1" presStyleIdx="4" presStyleCnt="5">
        <dgm:presLayoutVars>
          <dgm:chMax val="0"/>
          <dgm:chPref val="0"/>
          <dgm:bulletEnabled val="1"/>
        </dgm:presLayoutVars>
      </dgm:prSet>
      <dgm:spPr/>
    </dgm:pt>
    <dgm:pt modelId="{311FFFD1-5AEC-4F4B-BBEC-B0AC5342E5D7}" type="pres">
      <dgm:prSet presAssocID="{D4861798-1E3A-4CD4-A3BA-44A476640254}" presName="desTx" presStyleLbl="alignAccFollowNode1" presStyleIdx="4" presStyleCnt="5">
        <dgm:presLayoutVars>
          <dgm:bulletEnabled val="1"/>
        </dgm:presLayoutVars>
      </dgm:prSet>
      <dgm:spPr/>
    </dgm:pt>
  </dgm:ptLst>
  <dgm:cxnLst>
    <dgm:cxn modelId="{EBFFD403-3122-45FA-A27B-E8DFB4386505}" type="presOf" srcId="{ADA5410C-298D-4F8C-A13D-4F546112E135}" destId="{7D157548-7CEE-450D-9F80-BCF698E12FE7}" srcOrd="0" destOrd="0" presId="urn:microsoft.com/office/officeart/2005/8/layout/hList1"/>
    <dgm:cxn modelId="{83B7D805-C0C6-4A96-9C8A-EEF06FB1C180}" type="presOf" srcId="{20D28960-E668-4486-AD8A-BDFA868BF1C5}" destId="{456D7A75-C08D-4FC2-A827-BEA9BCF7BD71}" srcOrd="0" destOrd="3" presId="urn:microsoft.com/office/officeart/2005/8/layout/hList1"/>
    <dgm:cxn modelId="{B3215006-5071-42AC-9D1E-1211D91F4548}" type="presOf" srcId="{15E97AE0-C409-4523-8BA7-B71D4E9D2CA6}" destId="{311FFFD1-5AEC-4F4B-BBEC-B0AC5342E5D7}" srcOrd="0" destOrd="0" presId="urn:microsoft.com/office/officeart/2005/8/layout/hList1"/>
    <dgm:cxn modelId="{C52D070A-2ED0-4AF1-9F46-701A311BF47B}" type="presOf" srcId="{5B32D20A-BF75-4DC2-B081-D330F8AC302C}" destId="{81C16ED1-A9DA-47E7-9674-F84CB14630BB}" srcOrd="0" destOrd="2" presId="urn:microsoft.com/office/officeart/2005/8/layout/hList1"/>
    <dgm:cxn modelId="{A1C5D915-C009-47A2-9563-8A21DB71A51D}" srcId="{5F890AA1-901A-48CF-9C68-7FD856D44690}" destId="{20D28960-E668-4486-AD8A-BDFA868BF1C5}" srcOrd="3" destOrd="0" parTransId="{B879A6D1-30EC-4994-A89D-256DA0CCF76C}" sibTransId="{E271FF93-6D40-4579-9DC4-456AA57E7927}"/>
    <dgm:cxn modelId="{277A491E-84B8-404E-BF11-37F9E5A295F6}" type="presOf" srcId="{D4861798-1E3A-4CD4-A3BA-44A476640254}" destId="{3E4DBF25-9344-4E5F-A33E-08AA8FA75529}" srcOrd="0" destOrd="0" presId="urn:microsoft.com/office/officeart/2005/8/layout/hList1"/>
    <dgm:cxn modelId="{516B7C21-42E5-419F-BB2A-D5293F3D9C89}" srcId="{6A458CD1-F815-49A2-A2AD-1023439F2A15}" destId="{C0685417-71CC-449E-814C-E33D55936345}" srcOrd="2" destOrd="0" parTransId="{CEDBF877-E057-4637-A062-C9224B58DE02}" sibTransId="{4ED54A2C-40E9-44AD-B5C9-C4BB258B533B}"/>
    <dgm:cxn modelId="{98D16C24-0ECE-4910-9923-21AA95C3BBF6}" type="presOf" srcId="{5800C889-F75B-455E-B406-3DFC5A0029FB}" destId="{311FFFD1-5AEC-4F4B-BBEC-B0AC5342E5D7}" srcOrd="0" destOrd="4" presId="urn:microsoft.com/office/officeart/2005/8/layout/hList1"/>
    <dgm:cxn modelId="{F6BB342D-6619-4A8A-8E47-A0197C402D7B}" type="presOf" srcId="{4B280A79-A7D2-4756-AE01-0DA743DB201A}" destId="{456D7A75-C08D-4FC2-A827-BEA9BCF7BD71}" srcOrd="0" destOrd="4" presId="urn:microsoft.com/office/officeart/2005/8/layout/hList1"/>
    <dgm:cxn modelId="{A78C3C2E-56B1-4317-BAD8-1A4115F8C4A5}" srcId="{ADA5410C-298D-4F8C-A13D-4F546112E135}" destId="{5F890AA1-901A-48CF-9C68-7FD856D44690}" srcOrd="0" destOrd="0" parTransId="{2D8ECCA0-9909-4417-B63F-992BE79E5419}" sibTransId="{64152F53-803E-4C68-8C2A-621254D0B6EF}"/>
    <dgm:cxn modelId="{F919F231-59A2-460E-B8C9-1CA49B2A1CA2}" srcId="{BB6E2F50-356C-4434-924F-4476FE66400B}" destId="{F67968D0-603F-4BA4-A3E9-CA0FC93F8FC2}" srcOrd="3" destOrd="0" parTransId="{4D835DB2-2350-45B1-9B1E-BCC542FFF2B8}" sibTransId="{F6F6A343-CE28-40C5-B0F3-989B3DF17022}"/>
    <dgm:cxn modelId="{3C4D3038-36C8-4804-B698-3E172741AB9F}" type="presOf" srcId="{6A458CD1-F815-49A2-A2AD-1023439F2A15}" destId="{ECCCE60C-29D9-4657-9AD6-1FCC5EC94FBE}" srcOrd="0" destOrd="0" presId="urn:microsoft.com/office/officeart/2005/8/layout/hList1"/>
    <dgm:cxn modelId="{DC225739-C02F-4C94-92C5-B1168094B316}" type="presOf" srcId="{8D236C65-9865-4004-B507-098CECCDCD11}" destId="{99A71A0C-EB0D-47D9-AB5C-C66864ACC3E8}" srcOrd="0" destOrd="1" presId="urn:microsoft.com/office/officeart/2005/8/layout/hList1"/>
    <dgm:cxn modelId="{CCB3083F-4005-46E3-8925-D54B57F8F77C}" srcId="{D4861798-1E3A-4CD4-A3BA-44A476640254}" destId="{15E97AE0-C409-4523-8BA7-B71D4E9D2CA6}" srcOrd="0" destOrd="0" parTransId="{CE7636CA-09F7-475F-BD24-E9A053176199}" sibTransId="{17F424BC-5A88-4C91-89DB-54D63A2A28F9}"/>
    <dgm:cxn modelId="{3974485F-0EB0-419A-AD20-0FC95EED1AC4}" type="presOf" srcId="{65587A2E-29DC-46FB-9A9D-3DE9011B2995}" destId="{81C16ED1-A9DA-47E7-9674-F84CB14630BB}" srcOrd="0" destOrd="1" presId="urn:microsoft.com/office/officeart/2005/8/layout/hList1"/>
    <dgm:cxn modelId="{0759DC61-3BC6-4C23-937B-E1ADFC29AEFB}" type="presOf" srcId="{DB51D463-260A-4A79-8F4C-2D8B4CFA31DE}" destId="{81C16ED1-A9DA-47E7-9674-F84CB14630BB}" srcOrd="0" destOrd="0" presId="urn:microsoft.com/office/officeart/2005/8/layout/hList1"/>
    <dgm:cxn modelId="{75288743-EB55-4BD9-895C-BD179BA543D9}" srcId="{2218785B-6D24-49F5-8F88-357221C3ED88}" destId="{8D236C65-9865-4004-B507-098CECCDCD11}" srcOrd="1" destOrd="0" parTransId="{4E7A0F3F-AF31-450E-924A-FCAAAC5D12FD}" sibTransId="{ECBDD894-7ADA-4D1A-958C-E42DA36211CA}"/>
    <dgm:cxn modelId="{94B3C744-951B-4D54-8872-9455C67AB1C2}" type="presOf" srcId="{2218785B-6D24-49F5-8F88-357221C3ED88}" destId="{2850A05F-78FF-4540-A187-953180587D4A}" srcOrd="0" destOrd="0" presId="urn:microsoft.com/office/officeart/2005/8/layout/hList1"/>
    <dgm:cxn modelId="{D6D5AE68-DAE7-4B84-A46A-1A45A905D1A9}" srcId="{2218785B-6D24-49F5-8F88-357221C3ED88}" destId="{7415AC99-98BF-4B33-B3C2-0DF6DB094AA6}" srcOrd="3" destOrd="0" parTransId="{F4E333CD-71C1-495E-A7B2-A8A54D51858B}" sibTransId="{2E495E26-292A-4BA6-A627-EC721DFDEC6A}"/>
    <dgm:cxn modelId="{06AB9A49-9460-41DE-B5F5-9AA32543992E}" type="presOf" srcId="{F279D795-0F5C-4741-A2E2-3EB67A950E10}" destId="{6B6FDBA4-B531-4743-A7C3-098911638237}" srcOrd="0" destOrd="1" presId="urn:microsoft.com/office/officeart/2005/8/layout/hList1"/>
    <dgm:cxn modelId="{949F626C-038E-4D11-BD79-D5E3783D257F}" srcId="{BB6E2F50-356C-4434-924F-4476FE66400B}" destId="{DB51D463-260A-4A79-8F4C-2D8B4CFA31DE}" srcOrd="0" destOrd="0" parTransId="{0E51E578-99FD-45C0-AC1E-26C7441FE119}" sibTransId="{FA89022C-D939-44D5-8089-3EF8B4E95B2A}"/>
    <dgm:cxn modelId="{B547154D-B280-4E8C-96AC-2801D705C83F}" type="presOf" srcId="{C0685417-71CC-449E-814C-E33D55936345}" destId="{6B6FDBA4-B531-4743-A7C3-098911638237}" srcOrd="0" destOrd="2" presId="urn:microsoft.com/office/officeart/2005/8/layout/hList1"/>
    <dgm:cxn modelId="{8D9ACD50-341F-4531-9BAD-7605B0A11162}" type="presOf" srcId="{97221CED-2092-48AB-8CC8-8BFEF2F56BC0}" destId="{311FFFD1-5AEC-4F4B-BBEC-B0AC5342E5D7}" srcOrd="0" destOrd="1" presId="urn:microsoft.com/office/officeart/2005/8/layout/hList1"/>
    <dgm:cxn modelId="{BF9EDC71-9069-44C6-9BFF-CF6224A7A01F}" type="presOf" srcId="{EFB87AC8-CBC7-480E-8D46-A096C04B14FC}" destId="{99A71A0C-EB0D-47D9-AB5C-C66864ACC3E8}" srcOrd="0" destOrd="2" presId="urn:microsoft.com/office/officeart/2005/8/layout/hList1"/>
    <dgm:cxn modelId="{88B4EF51-0930-47E1-BC1E-19CB41F68242}" srcId="{ADA5410C-298D-4F8C-A13D-4F546112E135}" destId="{BB6E2F50-356C-4434-924F-4476FE66400B}" srcOrd="1" destOrd="0" parTransId="{403A7360-C226-4531-A41E-EABA412F41D4}" sibTransId="{62BFFEFD-9527-4CF1-AFE5-6DDC52AC9DFD}"/>
    <dgm:cxn modelId="{3B51C055-9A5E-4482-9448-EB080A70BC6B}" type="presOf" srcId="{203A1BE1-767A-4658-B030-2F46AFA0D4F2}" destId="{311FFFD1-5AEC-4F4B-BBEC-B0AC5342E5D7}" srcOrd="0" destOrd="3" presId="urn:microsoft.com/office/officeart/2005/8/layout/hList1"/>
    <dgm:cxn modelId="{02DFD159-9CE7-42FE-AA47-9F3E646A9E06}" type="presOf" srcId="{35F51D64-55E2-490E-86E6-EF37EFA76CAD}" destId="{456D7A75-C08D-4FC2-A827-BEA9BCF7BD71}" srcOrd="0" destOrd="1" presId="urn:microsoft.com/office/officeart/2005/8/layout/hList1"/>
    <dgm:cxn modelId="{4A338480-8574-4070-A235-8D5643D424F3}" srcId="{5F890AA1-901A-48CF-9C68-7FD856D44690}" destId="{4B280A79-A7D2-4756-AE01-0DA743DB201A}" srcOrd="4" destOrd="0" parTransId="{BC9CCD78-44D2-4ACB-BB3A-59647F6B6224}" sibTransId="{4A2B5FF2-0B80-455D-837E-0478EDFC9F3E}"/>
    <dgm:cxn modelId="{4861AD80-8759-42DE-811A-75C0D3C9C397}" srcId="{6A458CD1-F815-49A2-A2AD-1023439F2A15}" destId="{83D09D62-889F-457B-AE9A-A5B2E6CFEB8D}" srcOrd="0" destOrd="0" parTransId="{1E5F0184-50B5-4D67-9973-D6AAE5899460}" sibTransId="{9D04053E-6A0D-422B-A45C-B268F444FA64}"/>
    <dgm:cxn modelId="{33C60F86-FE8B-49E9-A622-F991E2CF7BF9}" srcId="{6A458CD1-F815-49A2-A2AD-1023439F2A15}" destId="{F279D795-0F5C-4741-A2E2-3EB67A950E10}" srcOrd="1" destOrd="0" parTransId="{043AFCED-9C69-4419-8F4B-57B03630318D}" sibTransId="{61BB30D5-5531-4B92-BD27-40D32EF0795F}"/>
    <dgm:cxn modelId="{DF8E4487-3CC9-4C73-978E-680FB3B50752}" type="presOf" srcId="{8F0FC4FA-0BAA-4DAD-9D77-0025892DD9E2}" destId="{311FFFD1-5AEC-4F4B-BBEC-B0AC5342E5D7}" srcOrd="0" destOrd="2" presId="urn:microsoft.com/office/officeart/2005/8/layout/hList1"/>
    <dgm:cxn modelId="{834E308B-3893-4D8E-990E-F1696BA4E672}" type="presOf" srcId="{F67968D0-603F-4BA4-A3E9-CA0FC93F8FC2}" destId="{81C16ED1-A9DA-47E7-9674-F84CB14630BB}" srcOrd="0" destOrd="3" presId="urn:microsoft.com/office/officeart/2005/8/layout/hList1"/>
    <dgm:cxn modelId="{57748A8F-DBDB-4D1A-A3E6-37F0B54F0E14}" type="presOf" srcId="{7415AC99-98BF-4B33-B3C2-0DF6DB094AA6}" destId="{99A71A0C-EB0D-47D9-AB5C-C66864ACC3E8}" srcOrd="0" destOrd="3" presId="urn:microsoft.com/office/officeart/2005/8/layout/hList1"/>
    <dgm:cxn modelId="{0F7F1D9C-68E1-491A-88B7-D5733CBBCE65}" srcId="{BB6E2F50-356C-4434-924F-4476FE66400B}" destId="{5B32D20A-BF75-4DC2-B081-D330F8AC302C}" srcOrd="2" destOrd="0" parTransId="{898B250F-F6B8-449F-9EBF-5BBC9AB54C02}" sibTransId="{0771B1FB-43BF-4F15-8734-C4CD9553A529}"/>
    <dgm:cxn modelId="{BE02299F-32DB-46E2-9437-A22102E57FFD}" type="presOf" srcId="{83D09D62-889F-457B-AE9A-A5B2E6CFEB8D}" destId="{6B6FDBA4-B531-4743-A7C3-098911638237}" srcOrd="0" destOrd="0" presId="urn:microsoft.com/office/officeart/2005/8/layout/hList1"/>
    <dgm:cxn modelId="{B9F86CA0-E883-412E-A140-3F1C77CD85C6}" srcId="{ADA5410C-298D-4F8C-A13D-4F546112E135}" destId="{2218785B-6D24-49F5-8F88-357221C3ED88}" srcOrd="2" destOrd="0" parTransId="{84FF1E5C-53EC-4411-B553-2155D0A62E99}" sibTransId="{6A0626EC-7203-4296-B194-5BB305D47588}"/>
    <dgm:cxn modelId="{992AE9A7-2EAC-4606-A1F5-77D3FE92FF4C}" type="presOf" srcId="{BB6E2F50-356C-4434-924F-4476FE66400B}" destId="{E9AC594C-EB0C-4B97-A791-C21AEAC7B1BF}" srcOrd="0" destOrd="0" presId="urn:microsoft.com/office/officeart/2005/8/layout/hList1"/>
    <dgm:cxn modelId="{8F6188A9-F70A-4EE8-8E2E-3610563648B6}" srcId="{5F890AA1-901A-48CF-9C68-7FD856D44690}" destId="{35F51D64-55E2-490E-86E6-EF37EFA76CAD}" srcOrd="1" destOrd="0" parTransId="{CD2807ED-B260-439C-9177-E654DE3FACFC}" sibTransId="{39B20A83-EACC-4353-9DCE-A552BF2BE8A3}"/>
    <dgm:cxn modelId="{7BF796B3-1DE1-4AA7-B9E4-E866518C8AE7}" srcId="{D4861798-1E3A-4CD4-A3BA-44A476640254}" destId="{1CA39123-B535-442B-BFBF-1294864B79B4}" srcOrd="5" destOrd="0" parTransId="{E962F794-7DEC-4947-83BD-3C18757EDC94}" sibTransId="{7AA6C02F-0991-4016-9AF4-52C22AA98CB3}"/>
    <dgm:cxn modelId="{A8F8DDB4-9E33-40F2-9FDE-09C735C5DBDB}" type="presOf" srcId="{B89A061D-FB2B-4D5F-AB0C-1D520C43E964}" destId="{456D7A75-C08D-4FC2-A827-BEA9BCF7BD71}" srcOrd="0" destOrd="2" presId="urn:microsoft.com/office/officeart/2005/8/layout/hList1"/>
    <dgm:cxn modelId="{426B18C6-9120-4241-AB59-F152A4E6099E}" srcId="{2218785B-6D24-49F5-8F88-357221C3ED88}" destId="{EFB87AC8-CBC7-480E-8D46-A096C04B14FC}" srcOrd="2" destOrd="0" parTransId="{2E747BFA-95B8-44B5-A33A-BF1A027C78CD}" sibTransId="{4BBECE53-22C9-4910-BC84-A4C5E43D2D7A}"/>
    <dgm:cxn modelId="{0D275DC7-C7D2-4B17-A61B-D17344A7B002}" srcId="{5F890AA1-901A-48CF-9C68-7FD856D44690}" destId="{EFC5682E-9AF4-460D-9A4F-C6DC7316FCE8}" srcOrd="0" destOrd="0" parTransId="{1FA70E1F-6861-491C-9B1B-59749FC60FC5}" sibTransId="{ED2F9F70-CA0A-4C64-846E-EE774CBF8347}"/>
    <dgm:cxn modelId="{8311E7CB-2BBC-49F8-8681-E4B7E01E32DB}" type="presOf" srcId="{EFC5682E-9AF4-460D-9A4F-C6DC7316FCE8}" destId="{456D7A75-C08D-4FC2-A827-BEA9BCF7BD71}" srcOrd="0" destOrd="0" presId="urn:microsoft.com/office/officeart/2005/8/layout/hList1"/>
    <dgm:cxn modelId="{8022C8D1-C5E2-4414-8694-477013CE8FE3}" type="presOf" srcId="{D1679353-82F3-459A-9A4A-A4DC6B17FDD3}" destId="{99A71A0C-EB0D-47D9-AB5C-C66864ACC3E8}" srcOrd="0" destOrd="0" presId="urn:microsoft.com/office/officeart/2005/8/layout/hList1"/>
    <dgm:cxn modelId="{ABEC48D3-E3A3-4D38-BE3B-064A550C8629}" type="presOf" srcId="{1CA39123-B535-442B-BFBF-1294864B79B4}" destId="{311FFFD1-5AEC-4F4B-BBEC-B0AC5342E5D7}" srcOrd="0" destOrd="5" presId="urn:microsoft.com/office/officeart/2005/8/layout/hList1"/>
    <dgm:cxn modelId="{CAB86CD5-844D-4A8F-B687-0637CBDDDD00}" srcId="{ADA5410C-298D-4F8C-A13D-4F546112E135}" destId="{6A458CD1-F815-49A2-A2AD-1023439F2A15}" srcOrd="3" destOrd="0" parTransId="{C2E62729-5809-4435-986D-E90C88B16754}" sibTransId="{33F1784E-67CA-4A60-9F8A-0BE737FA5590}"/>
    <dgm:cxn modelId="{E082A0DB-C7E2-4E58-8458-D572F668CBFF}" srcId="{D4861798-1E3A-4CD4-A3BA-44A476640254}" destId="{8F0FC4FA-0BAA-4DAD-9D77-0025892DD9E2}" srcOrd="2" destOrd="0" parTransId="{78698DC6-357E-4C15-B4E6-75FD86987EAD}" sibTransId="{C5C88CB6-1A89-4A8A-AAA9-D6F162220D39}"/>
    <dgm:cxn modelId="{A4DA2EDD-1272-4E98-899C-7796CA5B85CF}" srcId="{BB6E2F50-356C-4434-924F-4476FE66400B}" destId="{65587A2E-29DC-46FB-9A9D-3DE9011B2995}" srcOrd="1" destOrd="0" parTransId="{45E20C52-C94C-4862-988E-0706A4ED37B3}" sibTransId="{8ED9A262-D8CE-42A5-91AA-EA4D07B84680}"/>
    <dgm:cxn modelId="{24F74AE8-8F86-4CD9-9B8E-2E357CEEE761}" srcId="{D4861798-1E3A-4CD4-A3BA-44A476640254}" destId="{5800C889-F75B-455E-B406-3DFC5A0029FB}" srcOrd="4" destOrd="0" parTransId="{CA1323FB-E432-4A12-B7A4-0E3CCC481AED}" sibTransId="{08D0F68A-5787-420B-948B-79D33DAEC63B}"/>
    <dgm:cxn modelId="{110E74E9-8285-4469-AE5D-94D29B22B219}" srcId="{D4861798-1E3A-4CD4-A3BA-44A476640254}" destId="{203A1BE1-767A-4658-B030-2F46AFA0D4F2}" srcOrd="3" destOrd="0" parTransId="{2D2586AE-65B8-4D56-AF6F-6400A3E8023D}" sibTransId="{54695366-C2BB-49FF-B5DD-B37C0C3FE81D}"/>
    <dgm:cxn modelId="{8F9424EA-D245-4C83-8562-0E596B233AE1}" srcId="{ADA5410C-298D-4F8C-A13D-4F546112E135}" destId="{D4861798-1E3A-4CD4-A3BA-44A476640254}" srcOrd="4" destOrd="0" parTransId="{16C4CF07-4814-46E0-A68A-AE89209D64B5}" sibTransId="{4D8B9FC7-3A3A-4D71-A570-23A68FE0A089}"/>
    <dgm:cxn modelId="{7DFF2FEB-25F0-4977-804C-56D50BC93444}" srcId="{5F890AA1-901A-48CF-9C68-7FD856D44690}" destId="{B89A061D-FB2B-4D5F-AB0C-1D520C43E964}" srcOrd="2" destOrd="0" parTransId="{354DC59E-E8E3-4BFC-B5F5-F390FA659A0F}" sibTransId="{A25D95AA-483D-49ED-9022-4C8E9138A9A3}"/>
    <dgm:cxn modelId="{A4CE5EEB-337B-4C16-941F-FA35E4C5FD97}" type="presOf" srcId="{5F890AA1-901A-48CF-9C68-7FD856D44690}" destId="{DCFABF24-A13B-4DF3-8064-6157C0F01FB7}" srcOrd="0" destOrd="0" presId="urn:microsoft.com/office/officeart/2005/8/layout/hList1"/>
    <dgm:cxn modelId="{2A7AC5F1-6935-47BF-B2B2-1EF3AB68CA7C}" srcId="{2218785B-6D24-49F5-8F88-357221C3ED88}" destId="{D1679353-82F3-459A-9A4A-A4DC6B17FDD3}" srcOrd="0" destOrd="0" parTransId="{F18EBFB7-D0F6-46A4-9280-17E17C7C970D}" sibTransId="{466B7F73-E9D1-4E14-99A8-EEDE6F00475B}"/>
    <dgm:cxn modelId="{2CF080FE-71B1-4D41-85DC-C4BDA70AD018}" srcId="{D4861798-1E3A-4CD4-A3BA-44A476640254}" destId="{97221CED-2092-48AB-8CC8-8BFEF2F56BC0}" srcOrd="1" destOrd="0" parTransId="{A93893B3-9652-4646-94D4-56701B83ACD5}" sibTransId="{BE06CB13-1727-41D6-BBEB-EC6DF9A6D7CA}"/>
    <dgm:cxn modelId="{31B86142-0693-4939-9FC5-C7F0E4FB0CCA}" type="presParOf" srcId="{7D157548-7CEE-450D-9F80-BCF698E12FE7}" destId="{9EBDAC73-A820-4E63-8FD0-8CC29972871D}" srcOrd="0" destOrd="0" presId="urn:microsoft.com/office/officeart/2005/8/layout/hList1"/>
    <dgm:cxn modelId="{6B92B253-76AA-437B-A8E5-35FBA941F8F5}" type="presParOf" srcId="{9EBDAC73-A820-4E63-8FD0-8CC29972871D}" destId="{DCFABF24-A13B-4DF3-8064-6157C0F01FB7}" srcOrd="0" destOrd="0" presId="urn:microsoft.com/office/officeart/2005/8/layout/hList1"/>
    <dgm:cxn modelId="{2255281D-65A5-410E-A27C-B25A0C6B942E}" type="presParOf" srcId="{9EBDAC73-A820-4E63-8FD0-8CC29972871D}" destId="{456D7A75-C08D-4FC2-A827-BEA9BCF7BD71}" srcOrd="1" destOrd="0" presId="urn:microsoft.com/office/officeart/2005/8/layout/hList1"/>
    <dgm:cxn modelId="{64D4A6F3-0B44-47D7-9C22-A7441E1BBBB3}" type="presParOf" srcId="{7D157548-7CEE-450D-9F80-BCF698E12FE7}" destId="{E681BE0E-2DB3-4A33-B43F-060F98E7B2EF}" srcOrd="1" destOrd="0" presId="urn:microsoft.com/office/officeart/2005/8/layout/hList1"/>
    <dgm:cxn modelId="{7B945A63-E174-448A-A136-A52F787CFFBA}" type="presParOf" srcId="{7D157548-7CEE-450D-9F80-BCF698E12FE7}" destId="{A85BB9CD-75E3-40BC-83B7-D543BE69673D}" srcOrd="2" destOrd="0" presId="urn:microsoft.com/office/officeart/2005/8/layout/hList1"/>
    <dgm:cxn modelId="{C79F4E32-0A4E-48A1-86E3-2B2A09F608CA}" type="presParOf" srcId="{A85BB9CD-75E3-40BC-83B7-D543BE69673D}" destId="{E9AC594C-EB0C-4B97-A791-C21AEAC7B1BF}" srcOrd="0" destOrd="0" presId="urn:microsoft.com/office/officeart/2005/8/layout/hList1"/>
    <dgm:cxn modelId="{322CF321-C11B-429C-865D-9D8DCB32E295}" type="presParOf" srcId="{A85BB9CD-75E3-40BC-83B7-D543BE69673D}" destId="{81C16ED1-A9DA-47E7-9674-F84CB14630BB}" srcOrd="1" destOrd="0" presId="urn:microsoft.com/office/officeart/2005/8/layout/hList1"/>
    <dgm:cxn modelId="{7BDDDC82-BDCB-4C52-997C-374C030DDA0B}" type="presParOf" srcId="{7D157548-7CEE-450D-9F80-BCF698E12FE7}" destId="{237CF457-E085-4FDA-9720-46CE26D949C4}" srcOrd="3" destOrd="0" presId="urn:microsoft.com/office/officeart/2005/8/layout/hList1"/>
    <dgm:cxn modelId="{94DFEBA9-0134-4557-ABBF-B8F956660968}" type="presParOf" srcId="{7D157548-7CEE-450D-9F80-BCF698E12FE7}" destId="{6C3932B0-22CC-4508-8D0C-3A8D95E61006}" srcOrd="4" destOrd="0" presId="urn:microsoft.com/office/officeart/2005/8/layout/hList1"/>
    <dgm:cxn modelId="{12E04512-EA89-4E9F-9EE4-570F849FB5FA}" type="presParOf" srcId="{6C3932B0-22CC-4508-8D0C-3A8D95E61006}" destId="{2850A05F-78FF-4540-A187-953180587D4A}" srcOrd="0" destOrd="0" presId="urn:microsoft.com/office/officeart/2005/8/layout/hList1"/>
    <dgm:cxn modelId="{6E47C522-C148-4C72-B088-14F3344F9BE0}" type="presParOf" srcId="{6C3932B0-22CC-4508-8D0C-3A8D95E61006}" destId="{99A71A0C-EB0D-47D9-AB5C-C66864ACC3E8}" srcOrd="1" destOrd="0" presId="urn:microsoft.com/office/officeart/2005/8/layout/hList1"/>
    <dgm:cxn modelId="{52627EAD-2FAF-46EA-9605-96ED51F7624B}" type="presParOf" srcId="{7D157548-7CEE-450D-9F80-BCF698E12FE7}" destId="{D9525BCD-5EB0-4634-971A-2E47A4B2AF4D}" srcOrd="5" destOrd="0" presId="urn:microsoft.com/office/officeart/2005/8/layout/hList1"/>
    <dgm:cxn modelId="{DC487CD4-A341-45DE-987B-47CB8B75862B}" type="presParOf" srcId="{7D157548-7CEE-450D-9F80-BCF698E12FE7}" destId="{0EFAB7B1-3156-4BF7-AE7E-E119F0C85283}" srcOrd="6" destOrd="0" presId="urn:microsoft.com/office/officeart/2005/8/layout/hList1"/>
    <dgm:cxn modelId="{675DF2CE-6327-4864-8533-B77A0A1E4854}" type="presParOf" srcId="{0EFAB7B1-3156-4BF7-AE7E-E119F0C85283}" destId="{ECCCE60C-29D9-4657-9AD6-1FCC5EC94FBE}" srcOrd="0" destOrd="0" presId="urn:microsoft.com/office/officeart/2005/8/layout/hList1"/>
    <dgm:cxn modelId="{5BD1A307-371E-4EC8-9B78-671F6C71D081}" type="presParOf" srcId="{0EFAB7B1-3156-4BF7-AE7E-E119F0C85283}" destId="{6B6FDBA4-B531-4743-A7C3-098911638237}" srcOrd="1" destOrd="0" presId="urn:microsoft.com/office/officeart/2005/8/layout/hList1"/>
    <dgm:cxn modelId="{780DF0C1-DBCB-42A3-8E88-D5C4E0F29854}" type="presParOf" srcId="{7D157548-7CEE-450D-9F80-BCF698E12FE7}" destId="{5122E370-7CF3-447B-AC0E-F857BB47BF5B}" srcOrd="7" destOrd="0" presId="urn:microsoft.com/office/officeart/2005/8/layout/hList1"/>
    <dgm:cxn modelId="{96D17542-FEE0-4866-9468-865DB54B0E96}" type="presParOf" srcId="{7D157548-7CEE-450D-9F80-BCF698E12FE7}" destId="{47B6EE33-6CAB-491C-B256-F96E2617381E}" srcOrd="8" destOrd="0" presId="urn:microsoft.com/office/officeart/2005/8/layout/hList1"/>
    <dgm:cxn modelId="{61E14192-D5C1-4162-B94A-0DA742FF2C07}" type="presParOf" srcId="{47B6EE33-6CAB-491C-B256-F96E2617381E}" destId="{3E4DBF25-9344-4E5F-A33E-08AA8FA75529}" srcOrd="0" destOrd="0" presId="urn:microsoft.com/office/officeart/2005/8/layout/hList1"/>
    <dgm:cxn modelId="{5C1A9C94-5330-4A99-9383-E575B97AFE4B}" type="presParOf" srcId="{47B6EE33-6CAB-491C-B256-F96E2617381E}" destId="{311FFFD1-5AEC-4F4B-BBEC-B0AC5342E5D7}"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DA5410C-298D-4F8C-A13D-4F546112E135}" type="doc">
      <dgm:prSet loTypeId="urn:microsoft.com/office/officeart/2005/8/layout/hList1" loCatId="list" qsTypeId="urn:microsoft.com/office/officeart/2005/8/quickstyle/simple1" qsCatId="simple" csTypeId="urn:microsoft.com/office/officeart/2005/8/colors/colorful2" csCatId="colorful" phldr="1"/>
      <dgm:spPr/>
      <dgm:t>
        <a:bodyPr/>
        <a:lstStyle/>
        <a:p>
          <a:endParaRPr lang="en-US"/>
        </a:p>
      </dgm:t>
    </dgm:pt>
    <dgm:pt modelId="{5F890AA1-901A-48CF-9C68-7FD856D44690}">
      <dgm:prSet phldrT="[Text]" phldr="0"/>
      <dgm:spPr/>
      <dgm:t>
        <a:bodyPr/>
        <a:lstStyle/>
        <a:p>
          <a:r>
            <a:rPr lang="es-ES" dirty="0"/>
            <a:t>Pre-</a:t>
          </a:r>
          <a:r>
            <a:rPr lang="es-ES" dirty="0" err="1"/>
            <a:t>Commit</a:t>
          </a:r>
          <a:endParaRPr lang="en-US" dirty="0"/>
        </a:p>
      </dgm:t>
    </dgm:pt>
    <dgm:pt modelId="{2D8ECCA0-9909-4417-B63F-992BE79E5419}" type="parTrans" cxnId="{A78C3C2E-56B1-4317-BAD8-1A4115F8C4A5}">
      <dgm:prSet/>
      <dgm:spPr/>
      <dgm:t>
        <a:bodyPr/>
        <a:lstStyle/>
        <a:p>
          <a:endParaRPr lang="en-US"/>
        </a:p>
      </dgm:t>
    </dgm:pt>
    <dgm:pt modelId="{64152F53-803E-4C68-8C2A-621254D0B6EF}" type="sibTrans" cxnId="{A78C3C2E-56B1-4317-BAD8-1A4115F8C4A5}">
      <dgm:prSet/>
      <dgm:spPr/>
      <dgm:t>
        <a:bodyPr/>
        <a:lstStyle/>
        <a:p>
          <a:endParaRPr lang="en-US"/>
        </a:p>
      </dgm:t>
    </dgm:pt>
    <dgm:pt modelId="{EFC5682E-9AF4-460D-9A4F-C6DC7316FCE8}">
      <dgm:prSet phldrT="[Text]" phldr="0"/>
      <dgm:spPr/>
      <dgm:t>
        <a:bodyPr/>
        <a:lstStyle/>
        <a:p>
          <a:r>
            <a:rPr lang="en-US" noProof="0" dirty="0">
              <a:hlinkClick xmlns:r="http://schemas.openxmlformats.org/officeDocument/2006/relationships" r:id="rId1"/>
            </a:rPr>
            <a:t>SDL &amp; Threat Modeling</a:t>
          </a:r>
          <a:endParaRPr lang="en-US" noProof="0" dirty="0"/>
        </a:p>
      </dgm:t>
    </dgm:pt>
    <dgm:pt modelId="{1FA70E1F-6861-491C-9B1B-59749FC60FC5}" type="parTrans" cxnId="{0D275DC7-C7D2-4B17-A61B-D17344A7B002}">
      <dgm:prSet/>
      <dgm:spPr/>
      <dgm:t>
        <a:bodyPr/>
        <a:lstStyle/>
        <a:p>
          <a:endParaRPr lang="en-US"/>
        </a:p>
      </dgm:t>
    </dgm:pt>
    <dgm:pt modelId="{ED2F9F70-CA0A-4C64-846E-EE774CBF8347}" type="sibTrans" cxnId="{0D275DC7-C7D2-4B17-A61B-D17344A7B002}">
      <dgm:prSet/>
      <dgm:spPr/>
      <dgm:t>
        <a:bodyPr/>
        <a:lstStyle/>
        <a:p>
          <a:endParaRPr lang="en-US"/>
        </a:p>
      </dgm:t>
    </dgm:pt>
    <dgm:pt modelId="{4B280A79-A7D2-4756-AE01-0DA743DB201A}">
      <dgm:prSet phldrT="[Text]" phldr="0"/>
      <dgm:spPr/>
      <dgm:t>
        <a:bodyPr/>
        <a:lstStyle/>
        <a:p>
          <a:endParaRPr lang="en-US" dirty="0"/>
        </a:p>
      </dgm:t>
    </dgm:pt>
    <dgm:pt modelId="{BC9CCD78-44D2-4ACB-BB3A-59647F6B6224}" type="parTrans" cxnId="{4A338480-8574-4070-A235-8D5643D424F3}">
      <dgm:prSet/>
      <dgm:spPr/>
      <dgm:t>
        <a:bodyPr/>
        <a:lstStyle/>
        <a:p>
          <a:endParaRPr lang="en-US"/>
        </a:p>
      </dgm:t>
    </dgm:pt>
    <dgm:pt modelId="{4A2B5FF2-0B80-455D-837E-0478EDFC9F3E}" type="sibTrans" cxnId="{4A338480-8574-4070-A235-8D5643D424F3}">
      <dgm:prSet/>
      <dgm:spPr/>
      <dgm:t>
        <a:bodyPr/>
        <a:lstStyle/>
        <a:p>
          <a:endParaRPr lang="en-US"/>
        </a:p>
      </dgm:t>
    </dgm:pt>
    <dgm:pt modelId="{BB6E2F50-356C-4434-924F-4476FE66400B}">
      <dgm:prSet phldrT="[Text]" phldr="0"/>
      <dgm:spPr/>
      <dgm:t>
        <a:bodyPr/>
        <a:lstStyle/>
        <a:p>
          <a:r>
            <a:rPr lang="es-ES" dirty="0" err="1"/>
            <a:t>Commit</a:t>
          </a:r>
          <a:r>
            <a:rPr lang="es-ES" dirty="0"/>
            <a:t> (CI)</a:t>
          </a:r>
          <a:endParaRPr lang="en-US" dirty="0"/>
        </a:p>
      </dgm:t>
    </dgm:pt>
    <dgm:pt modelId="{403A7360-C226-4531-A41E-EABA412F41D4}" type="parTrans" cxnId="{88B4EF51-0930-47E1-BC1E-19CB41F68242}">
      <dgm:prSet/>
      <dgm:spPr/>
      <dgm:t>
        <a:bodyPr/>
        <a:lstStyle/>
        <a:p>
          <a:endParaRPr lang="en-US"/>
        </a:p>
      </dgm:t>
    </dgm:pt>
    <dgm:pt modelId="{62BFFEFD-9527-4CF1-AFE5-6DDC52AC9DFD}" type="sibTrans" cxnId="{88B4EF51-0930-47E1-BC1E-19CB41F68242}">
      <dgm:prSet/>
      <dgm:spPr/>
      <dgm:t>
        <a:bodyPr/>
        <a:lstStyle/>
        <a:p>
          <a:endParaRPr lang="en-US"/>
        </a:p>
      </dgm:t>
    </dgm:pt>
    <dgm:pt modelId="{DB51D463-260A-4A79-8F4C-2D8B4CFA31DE}">
      <dgm:prSet phldrT="[Text]" phldr="0"/>
      <dgm:spPr/>
      <dgm:t>
        <a:bodyPr/>
        <a:lstStyle/>
        <a:p>
          <a:r>
            <a:rPr lang="en-US" noProof="0" dirty="0">
              <a:hlinkClick xmlns:r="http://schemas.openxmlformats.org/officeDocument/2006/relationships" r:id="rId2"/>
            </a:rPr>
            <a:t>Static Code Analysis</a:t>
          </a:r>
          <a:endParaRPr lang="en-US" noProof="0" dirty="0"/>
        </a:p>
      </dgm:t>
    </dgm:pt>
    <dgm:pt modelId="{0E51E578-99FD-45C0-AC1E-26C7441FE119}" type="parTrans" cxnId="{949F626C-038E-4D11-BD79-D5E3783D257F}">
      <dgm:prSet/>
      <dgm:spPr/>
      <dgm:t>
        <a:bodyPr/>
        <a:lstStyle/>
        <a:p>
          <a:endParaRPr lang="en-US"/>
        </a:p>
      </dgm:t>
    </dgm:pt>
    <dgm:pt modelId="{FA89022C-D939-44D5-8089-3EF8B4E95B2A}" type="sibTrans" cxnId="{949F626C-038E-4D11-BD79-D5E3783D257F}">
      <dgm:prSet/>
      <dgm:spPr/>
      <dgm:t>
        <a:bodyPr/>
        <a:lstStyle/>
        <a:p>
          <a:endParaRPr lang="en-US"/>
        </a:p>
      </dgm:t>
    </dgm:pt>
    <dgm:pt modelId="{5B32D20A-BF75-4DC2-B081-D330F8AC302C}">
      <dgm:prSet phldrT="[Text]" phldr="0"/>
      <dgm:spPr/>
      <dgm:t>
        <a:bodyPr/>
        <a:lstStyle/>
        <a:p>
          <a:r>
            <a:rPr lang="en-US" noProof="0" dirty="0"/>
            <a:t>Security Tests</a:t>
          </a:r>
        </a:p>
      </dgm:t>
    </dgm:pt>
    <dgm:pt modelId="{898B250F-F6B8-449F-9EBF-5BBC9AB54C02}" type="parTrans" cxnId="{0F7F1D9C-68E1-491A-88B7-D5733CBBCE65}">
      <dgm:prSet/>
      <dgm:spPr/>
      <dgm:t>
        <a:bodyPr/>
        <a:lstStyle/>
        <a:p>
          <a:endParaRPr lang="en-US"/>
        </a:p>
      </dgm:t>
    </dgm:pt>
    <dgm:pt modelId="{0771B1FB-43BF-4F15-8734-C4CD9553A529}" type="sibTrans" cxnId="{0F7F1D9C-68E1-491A-88B7-D5733CBBCE65}">
      <dgm:prSet/>
      <dgm:spPr/>
      <dgm:t>
        <a:bodyPr/>
        <a:lstStyle/>
        <a:p>
          <a:endParaRPr lang="en-US"/>
        </a:p>
      </dgm:t>
    </dgm:pt>
    <dgm:pt modelId="{2218785B-6D24-49F5-8F88-357221C3ED88}">
      <dgm:prSet phldrT="[Text]" phldr="0"/>
      <dgm:spPr/>
      <dgm:t>
        <a:bodyPr/>
        <a:lstStyle/>
        <a:p>
          <a:r>
            <a:rPr lang="es-ES" dirty="0" err="1"/>
            <a:t>Acceptance</a:t>
          </a:r>
          <a:r>
            <a:rPr lang="es-ES" dirty="0"/>
            <a:t> (CD)</a:t>
          </a:r>
          <a:endParaRPr lang="en-US" dirty="0"/>
        </a:p>
      </dgm:t>
    </dgm:pt>
    <dgm:pt modelId="{84FF1E5C-53EC-4411-B553-2155D0A62E99}" type="parTrans" cxnId="{B9F86CA0-E883-412E-A140-3F1C77CD85C6}">
      <dgm:prSet/>
      <dgm:spPr/>
      <dgm:t>
        <a:bodyPr/>
        <a:lstStyle/>
        <a:p>
          <a:endParaRPr lang="en-US"/>
        </a:p>
      </dgm:t>
    </dgm:pt>
    <dgm:pt modelId="{6A0626EC-7203-4296-B194-5BB305D47588}" type="sibTrans" cxnId="{B9F86CA0-E883-412E-A140-3F1C77CD85C6}">
      <dgm:prSet/>
      <dgm:spPr/>
      <dgm:t>
        <a:bodyPr/>
        <a:lstStyle/>
        <a:p>
          <a:endParaRPr lang="en-US"/>
        </a:p>
      </dgm:t>
    </dgm:pt>
    <dgm:pt modelId="{D1679353-82F3-459A-9A4A-A4DC6B17FDD3}">
      <dgm:prSet phldrT="[Text]" phldr="0"/>
      <dgm:spPr/>
      <dgm:t>
        <a:bodyPr/>
        <a:lstStyle/>
        <a:p>
          <a:pPr algn="l"/>
          <a:r>
            <a:rPr lang="en-US" noProof="0" dirty="0"/>
            <a:t>Infra as Code</a:t>
          </a:r>
        </a:p>
      </dgm:t>
    </dgm:pt>
    <dgm:pt modelId="{F18EBFB7-D0F6-46A4-9280-17E17C7C970D}" type="parTrans" cxnId="{2A7AC5F1-6935-47BF-B2B2-1EF3AB68CA7C}">
      <dgm:prSet/>
      <dgm:spPr/>
      <dgm:t>
        <a:bodyPr/>
        <a:lstStyle/>
        <a:p>
          <a:endParaRPr lang="en-US"/>
        </a:p>
      </dgm:t>
    </dgm:pt>
    <dgm:pt modelId="{466B7F73-E9D1-4E14-99A8-EEDE6F00475B}" type="sibTrans" cxnId="{2A7AC5F1-6935-47BF-B2B2-1EF3AB68CA7C}">
      <dgm:prSet/>
      <dgm:spPr/>
      <dgm:t>
        <a:bodyPr/>
        <a:lstStyle/>
        <a:p>
          <a:endParaRPr lang="en-US"/>
        </a:p>
      </dgm:t>
    </dgm:pt>
    <dgm:pt modelId="{8D236C65-9865-4004-B507-098CECCDCD11}">
      <dgm:prSet phldrT="[Text]" phldr="0"/>
      <dgm:spPr/>
      <dgm:t>
        <a:bodyPr/>
        <a:lstStyle/>
        <a:p>
          <a:pPr algn="l"/>
          <a:r>
            <a:rPr lang="en-US" noProof="0" dirty="0"/>
            <a:t>Dynamic Security Scanning</a:t>
          </a:r>
        </a:p>
      </dgm:t>
    </dgm:pt>
    <dgm:pt modelId="{4E7A0F3F-AF31-450E-924A-FCAAAC5D12FD}" type="parTrans" cxnId="{75288743-EB55-4BD9-895C-BD179BA543D9}">
      <dgm:prSet/>
      <dgm:spPr/>
      <dgm:t>
        <a:bodyPr/>
        <a:lstStyle/>
        <a:p>
          <a:endParaRPr lang="en-US"/>
        </a:p>
      </dgm:t>
    </dgm:pt>
    <dgm:pt modelId="{ECBDD894-7ADA-4D1A-958C-E42DA36211CA}" type="sibTrans" cxnId="{75288743-EB55-4BD9-895C-BD179BA543D9}">
      <dgm:prSet/>
      <dgm:spPr/>
      <dgm:t>
        <a:bodyPr/>
        <a:lstStyle/>
        <a:p>
          <a:endParaRPr lang="en-US"/>
        </a:p>
      </dgm:t>
    </dgm:pt>
    <dgm:pt modelId="{35F51D64-55E2-490E-86E6-EF37EFA76CAD}">
      <dgm:prSet phldrT="[Text]" phldr="0"/>
      <dgm:spPr/>
      <dgm:t>
        <a:bodyPr/>
        <a:lstStyle/>
        <a:p>
          <a:r>
            <a:rPr lang="en-US" noProof="0" dirty="0">
              <a:hlinkClick xmlns:r="http://schemas.openxmlformats.org/officeDocument/2006/relationships" r:id="rId3"/>
            </a:rPr>
            <a:t>IDE Security Plug-ins</a:t>
          </a:r>
          <a:endParaRPr lang="en-US" noProof="0" dirty="0"/>
        </a:p>
      </dgm:t>
    </dgm:pt>
    <dgm:pt modelId="{CD2807ED-B260-439C-9177-E654DE3FACFC}" type="parTrans" cxnId="{8F6188A9-F70A-4EE8-8E2E-3610563648B6}">
      <dgm:prSet/>
      <dgm:spPr/>
      <dgm:t>
        <a:bodyPr/>
        <a:lstStyle/>
        <a:p>
          <a:endParaRPr lang="en-US"/>
        </a:p>
      </dgm:t>
    </dgm:pt>
    <dgm:pt modelId="{39B20A83-EACC-4353-9DCE-A552BF2BE8A3}" type="sibTrans" cxnId="{8F6188A9-F70A-4EE8-8E2E-3610563648B6}">
      <dgm:prSet/>
      <dgm:spPr/>
      <dgm:t>
        <a:bodyPr/>
        <a:lstStyle/>
        <a:p>
          <a:endParaRPr lang="en-US"/>
        </a:p>
      </dgm:t>
    </dgm:pt>
    <dgm:pt modelId="{B89A061D-FB2B-4D5F-AB0C-1D520C43E964}">
      <dgm:prSet phldrT="[Text]" phldr="0"/>
      <dgm:spPr/>
      <dgm:t>
        <a:bodyPr/>
        <a:lstStyle/>
        <a:p>
          <a:r>
            <a:rPr lang="en-US" noProof="0" dirty="0">
              <a:hlinkClick xmlns:r="http://schemas.openxmlformats.org/officeDocument/2006/relationships" r:id="rId4"/>
            </a:rPr>
            <a:t>Secure Coding Standards</a:t>
          </a:r>
          <a:endParaRPr lang="en-US" noProof="0" dirty="0"/>
        </a:p>
      </dgm:t>
    </dgm:pt>
    <dgm:pt modelId="{354DC59E-E8E3-4BFC-B5F5-F390FA659A0F}" type="parTrans" cxnId="{7DFF2FEB-25F0-4977-804C-56D50BC93444}">
      <dgm:prSet/>
      <dgm:spPr/>
      <dgm:t>
        <a:bodyPr/>
        <a:lstStyle/>
        <a:p>
          <a:endParaRPr lang="en-US"/>
        </a:p>
      </dgm:t>
    </dgm:pt>
    <dgm:pt modelId="{A25D95AA-483D-49ED-9022-4C8E9138A9A3}" type="sibTrans" cxnId="{7DFF2FEB-25F0-4977-804C-56D50BC93444}">
      <dgm:prSet/>
      <dgm:spPr/>
      <dgm:t>
        <a:bodyPr/>
        <a:lstStyle/>
        <a:p>
          <a:endParaRPr lang="en-US"/>
        </a:p>
      </dgm:t>
    </dgm:pt>
    <dgm:pt modelId="{20D28960-E668-4486-AD8A-BDFA868BF1C5}">
      <dgm:prSet phldrT="[Text]" phldr="0"/>
      <dgm:spPr/>
      <dgm:t>
        <a:bodyPr/>
        <a:lstStyle/>
        <a:p>
          <a:r>
            <a:rPr lang="en-US" noProof="0" dirty="0"/>
            <a:t>Peer Review</a:t>
          </a:r>
        </a:p>
      </dgm:t>
    </dgm:pt>
    <dgm:pt modelId="{B879A6D1-30EC-4994-A89D-256DA0CCF76C}" type="parTrans" cxnId="{A1C5D915-C009-47A2-9563-8A21DB71A51D}">
      <dgm:prSet/>
      <dgm:spPr/>
      <dgm:t>
        <a:bodyPr/>
        <a:lstStyle/>
        <a:p>
          <a:endParaRPr lang="en-US"/>
        </a:p>
      </dgm:t>
    </dgm:pt>
    <dgm:pt modelId="{E271FF93-6D40-4579-9DC4-456AA57E7927}" type="sibTrans" cxnId="{A1C5D915-C009-47A2-9563-8A21DB71A51D}">
      <dgm:prSet/>
      <dgm:spPr/>
      <dgm:t>
        <a:bodyPr/>
        <a:lstStyle/>
        <a:p>
          <a:endParaRPr lang="en-US"/>
        </a:p>
      </dgm:t>
    </dgm:pt>
    <dgm:pt modelId="{F67968D0-603F-4BA4-A3E9-CA0FC93F8FC2}">
      <dgm:prSet phldrT="[Text]" phldr="0"/>
      <dgm:spPr/>
      <dgm:t>
        <a:bodyPr/>
        <a:lstStyle/>
        <a:p>
          <a:r>
            <a:rPr lang="en-US" noProof="0" dirty="0"/>
            <a:t>Dependency Management</a:t>
          </a:r>
        </a:p>
      </dgm:t>
    </dgm:pt>
    <dgm:pt modelId="{4D835DB2-2350-45B1-9B1E-BCC542FFF2B8}" type="parTrans" cxnId="{F919F231-59A2-460E-B8C9-1CA49B2A1CA2}">
      <dgm:prSet/>
      <dgm:spPr/>
      <dgm:t>
        <a:bodyPr/>
        <a:lstStyle/>
        <a:p>
          <a:endParaRPr lang="en-US"/>
        </a:p>
      </dgm:t>
    </dgm:pt>
    <dgm:pt modelId="{F6F6A343-CE28-40C5-B0F3-989B3DF17022}" type="sibTrans" cxnId="{F919F231-59A2-460E-B8C9-1CA49B2A1CA2}">
      <dgm:prSet/>
      <dgm:spPr/>
      <dgm:t>
        <a:bodyPr/>
        <a:lstStyle/>
        <a:p>
          <a:endParaRPr lang="en-US"/>
        </a:p>
      </dgm:t>
    </dgm:pt>
    <dgm:pt modelId="{EFB87AC8-CBC7-480E-8D46-A096C04B14FC}">
      <dgm:prSet phldrT="[Text]" phldr="0"/>
      <dgm:spPr/>
      <dgm:t>
        <a:bodyPr/>
        <a:lstStyle/>
        <a:p>
          <a:pPr algn="l"/>
          <a:r>
            <a:rPr lang="en-US" noProof="0" dirty="0"/>
            <a:t>Cloud Config. Validation</a:t>
          </a:r>
        </a:p>
      </dgm:t>
    </dgm:pt>
    <dgm:pt modelId="{2E747BFA-95B8-44B5-A33A-BF1A027C78CD}" type="parTrans" cxnId="{426B18C6-9120-4241-AB59-F152A4E6099E}">
      <dgm:prSet/>
      <dgm:spPr/>
      <dgm:t>
        <a:bodyPr/>
        <a:lstStyle/>
        <a:p>
          <a:endParaRPr lang="en-US"/>
        </a:p>
      </dgm:t>
    </dgm:pt>
    <dgm:pt modelId="{4BBECE53-22C9-4910-BC84-A4C5E43D2D7A}" type="sibTrans" cxnId="{426B18C6-9120-4241-AB59-F152A4E6099E}">
      <dgm:prSet/>
      <dgm:spPr/>
      <dgm:t>
        <a:bodyPr/>
        <a:lstStyle/>
        <a:p>
          <a:endParaRPr lang="en-US"/>
        </a:p>
      </dgm:t>
    </dgm:pt>
    <dgm:pt modelId="{7415AC99-98BF-4B33-B3C2-0DF6DB094AA6}">
      <dgm:prSet phldrT="[Text]" phldr="0"/>
      <dgm:spPr/>
      <dgm:t>
        <a:bodyPr/>
        <a:lstStyle/>
        <a:p>
          <a:pPr algn="l"/>
          <a:r>
            <a:rPr lang="en-US" noProof="0" dirty="0"/>
            <a:t>Security Acceptance Tests</a:t>
          </a:r>
        </a:p>
      </dgm:t>
    </dgm:pt>
    <dgm:pt modelId="{F4E333CD-71C1-495E-A7B2-A8A54D51858B}" type="parTrans" cxnId="{D6D5AE68-DAE7-4B84-A46A-1A45A905D1A9}">
      <dgm:prSet/>
      <dgm:spPr/>
      <dgm:t>
        <a:bodyPr/>
        <a:lstStyle/>
        <a:p>
          <a:endParaRPr lang="en-US"/>
        </a:p>
      </dgm:t>
    </dgm:pt>
    <dgm:pt modelId="{2E495E26-292A-4BA6-A627-EC721DFDEC6A}" type="sibTrans" cxnId="{D6D5AE68-DAE7-4B84-A46A-1A45A905D1A9}">
      <dgm:prSet/>
      <dgm:spPr/>
      <dgm:t>
        <a:bodyPr/>
        <a:lstStyle/>
        <a:p>
          <a:endParaRPr lang="en-US"/>
        </a:p>
      </dgm:t>
    </dgm:pt>
    <dgm:pt modelId="{6A458CD1-F815-49A2-A2AD-1023439F2A15}">
      <dgm:prSet phldrT="[Text]" phldr="0"/>
      <dgm:spPr/>
      <dgm:t>
        <a:bodyPr/>
        <a:lstStyle/>
        <a:p>
          <a:r>
            <a:rPr lang="es-ES"/>
            <a:t>Production</a:t>
          </a:r>
          <a:endParaRPr lang="en-US" dirty="0"/>
        </a:p>
      </dgm:t>
    </dgm:pt>
    <dgm:pt modelId="{C2E62729-5809-4435-986D-E90C88B16754}" type="parTrans" cxnId="{CAB86CD5-844D-4A8F-B687-0637CBDDDD00}">
      <dgm:prSet/>
      <dgm:spPr/>
      <dgm:t>
        <a:bodyPr/>
        <a:lstStyle/>
        <a:p>
          <a:endParaRPr lang="en-US"/>
        </a:p>
      </dgm:t>
    </dgm:pt>
    <dgm:pt modelId="{33F1784E-67CA-4A60-9F8A-0BE737FA5590}" type="sibTrans" cxnId="{CAB86CD5-844D-4A8F-B687-0637CBDDDD00}">
      <dgm:prSet/>
      <dgm:spPr/>
      <dgm:t>
        <a:bodyPr/>
        <a:lstStyle/>
        <a:p>
          <a:endParaRPr lang="en-US"/>
        </a:p>
      </dgm:t>
    </dgm:pt>
    <dgm:pt modelId="{83D09D62-889F-457B-AE9A-A5B2E6CFEB8D}">
      <dgm:prSet phldrT="[Text]" phldr="0"/>
      <dgm:spPr/>
      <dgm:t>
        <a:bodyPr/>
        <a:lstStyle/>
        <a:p>
          <a:r>
            <a:rPr lang="en-US" noProof="0" dirty="0"/>
            <a:t>Security Smoke Tests</a:t>
          </a:r>
        </a:p>
      </dgm:t>
    </dgm:pt>
    <dgm:pt modelId="{1E5F0184-50B5-4D67-9973-D6AAE5899460}" type="parTrans" cxnId="{4861AD80-8759-42DE-811A-75C0D3C9C397}">
      <dgm:prSet/>
      <dgm:spPr/>
      <dgm:t>
        <a:bodyPr/>
        <a:lstStyle/>
        <a:p>
          <a:endParaRPr lang="en-US"/>
        </a:p>
      </dgm:t>
    </dgm:pt>
    <dgm:pt modelId="{9D04053E-6A0D-422B-A45C-B268F444FA64}" type="sibTrans" cxnId="{4861AD80-8759-42DE-811A-75C0D3C9C397}">
      <dgm:prSet/>
      <dgm:spPr/>
      <dgm:t>
        <a:bodyPr/>
        <a:lstStyle/>
        <a:p>
          <a:endParaRPr lang="en-US"/>
        </a:p>
      </dgm:t>
    </dgm:pt>
    <dgm:pt modelId="{F279D795-0F5C-4741-A2E2-3EB67A950E10}">
      <dgm:prSet phldrT="[Text]" phldr="0"/>
      <dgm:spPr/>
      <dgm:t>
        <a:bodyPr/>
        <a:lstStyle/>
        <a:p>
          <a:r>
            <a:rPr lang="en-US" noProof="0" dirty="0"/>
            <a:t>Configuration Checks</a:t>
          </a:r>
        </a:p>
      </dgm:t>
    </dgm:pt>
    <dgm:pt modelId="{043AFCED-9C69-4419-8F4B-57B03630318D}" type="parTrans" cxnId="{33C60F86-FE8B-49E9-A622-F991E2CF7BF9}">
      <dgm:prSet/>
      <dgm:spPr/>
      <dgm:t>
        <a:bodyPr/>
        <a:lstStyle/>
        <a:p>
          <a:endParaRPr lang="en-US"/>
        </a:p>
      </dgm:t>
    </dgm:pt>
    <dgm:pt modelId="{61BB30D5-5531-4B92-BD27-40D32EF0795F}" type="sibTrans" cxnId="{33C60F86-FE8B-49E9-A622-F991E2CF7BF9}">
      <dgm:prSet/>
      <dgm:spPr/>
      <dgm:t>
        <a:bodyPr/>
        <a:lstStyle/>
        <a:p>
          <a:endParaRPr lang="en-US"/>
        </a:p>
      </dgm:t>
    </dgm:pt>
    <dgm:pt modelId="{1CA39123-B535-442B-BFBF-1294864B79B4}">
      <dgm:prSet phldrT="[Text]" phldr="0"/>
      <dgm:spPr/>
      <dgm:t>
        <a:bodyPr/>
        <a:lstStyle/>
        <a:p>
          <a:endParaRPr lang="en-US" dirty="0"/>
        </a:p>
      </dgm:t>
    </dgm:pt>
    <dgm:pt modelId="{E962F794-7DEC-4947-83BD-3C18757EDC94}" type="parTrans" cxnId="{7BF796B3-1DE1-4AA7-B9E4-E866518C8AE7}">
      <dgm:prSet/>
      <dgm:spPr/>
      <dgm:t>
        <a:bodyPr/>
        <a:lstStyle/>
        <a:p>
          <a:endParaRPr lang="en-US"/>
        </a:p>
      </dgm:t>
    </dgm:pt>
    <dgm:pt modelId="{7AA6C02F-0991-4016-9AF4-52C22AA98CB3}" type="sibTrans" cxnId="{7BF796B3-1DE1-4AA7-B9E4-E866518C8AE7}">
      <dgm:prSet/>
      <dgm:spPr/>
      <dgm:t>
        <a:bodyPr/>
        <a:lstStyle/>
        <a:p>
          <a:endParaRPr lang="en-US"/>
        </a:p>
      </dgm:t>
    </dgm:pt>
    <dgm:pt modelId="{C0685417-71CC-449E-814C-E33D55936345}">
      <dgm:prSet phldrT="[Text]" phldr="0"/>
      <dgm:spPr/>
      <dgm:t>
        <a:bodyPr/>
        <a:lstStyle/>
        <a:p>
          <a:r>
            <a:rPr lang="en-US" noProof="0" dirty="0"/>
            <a:t>Live Site Penetration Testing</a:t>
          </a:r>
        </a:p>
      </dgm:t>
    </dgm:pt>
    <dgm:pt modelId="{CEDBF877-E057-4637-A062-C9224B58DE02}" type="parTrans" cxnId="{516B7C21-42E5-419F-BB2A-D5293F3D9C89}">
      <dgm:prSet/>
      <dgm:spPr/>
      <dgm:t>
        <a:bodyPr/>
        <a:lstStyle/>
        <a:p>
          <a:endParaRPr lang="en-US"/>
        </a:p>
      </dgm:t>
    </dgm:pt>
    <dgm:pt modelId="{4ED54A2C-40E9-44AD-B5C9-C4BB258B533B}" type="sibTrans" cxnId="{516B7C21-42E5-419F-BB2A-D5293F3D9C89}">
      <dgm:prSet/>
      <dgm:spPr/>
      <dgm:t>
        <a:bodyPr/>
        <a:lstStyle/>
        <a:p>
          <a:endParaRPr lang="en-US"/>
        </a:p>
      </dgm:t>
    </dgm:pt>
    <dgm:pt modelId="{D4861798-1E3A-4CD4-A3BA-44A476640254}">
      <dgm:prSet phldrT="[Text]" phldr="0"/>
      <dgm:spPr/>
      <dgm:t>
        <a:bodyPr/>
        <a:lstStyle/>
        <a:p>
          <a:r>
            <a:rPr lang="es-ES"/>
            <a:t>Operations</a:t>
          </a:r>
          <a:endParaRPr lang="en-US" dirty="0"/>
        </a:p>
      </dgm:t>
    </dgm:pt>
    <dgm:pt modelId="{16C4CF07-4814-46E0-A68A-AE89209D64B5}" type="parTrans" cxnId="{8F9424EA-D245-4C83-8562-0E596B233AE1}">
      <dgm:prSet/>
      <dgm:spPr/>
      <dgm:t>
        <a:bodyPr/>
        <a:lstStyle/>
        <a:p>
          <a:endParaRPr lang="en-US"/>
        </a:p>
      </dgm:t>
    </dgm:pt>
    <dgm:pt modelId="{4D8B9FC7-3A3A-4D71-A570-23A68FE0A089}" type="sibTrans" cxnId="{8F9424EA-D245-4C83-8562-0E596B233AE1}">
      <dgm:prSet/>
      <dgm:spPr/>
      <dgm:t>
        <a:bodyPr/>
        <a:lstStyle/>
        <a:p>
          <a:endParaRPr lang="en-US"/>
        </a:p>
      </dgm:t>
    </dgm:pt>
    <dgm:pt modelId="{15E97AE0-C409-4523-8BA7-B71D4E9D2CA6}">
      <dgm:prSet phldrT="[Text]" phldr="0"/>
      <dgm:spPr/>
      <dgm:t>
        <a:bodyPr/>
        <a:lstStyle/>
        <a:p>
          <a:r>
            <a:rPr lang="en-US" noProof="0" dirty="0">
              <a:hlinkClick xmlns:r="http://schemas.openxmlformats.org/officeDocument/2006/relationships" r:id="rId5"/>
            </a:rPr>
            <a:t>Continuous monitoring</a:t>
          </a:r>
          <a:endParaRPr lang="en-US" noProof="0" dirty="0"/>
        </a:p>
      </dgm:t>
    </dgm:pt>
    <dgm:pt modelId="{CE7636CA-09F7-475F-BD24-E9A053176199}" type="parTrans" cxnId="{CCB3083F-4005-46E3-8925-D54B57F8F77C}">
      <dgm:prSet/>
      <dgm:spPr/>
      <dgm:t>
        <a:bodyPr/>
        <a:lstStyle/>
        <a:p>
          <a:endParaRPr lang="en-US"/>
        </a:p>
      </dgm:t>
    </dgm:pt>
    <dgm:pt modelId="{17F424BC-5A88-4C91-89DB-54D63A2A28F9}" type="sibTrans" cxnId="{CCB3083F-4005-46E3-8925-D54B57F8F77C}">
      <dgm:prSet/>
      <dgm:spPr/>
      <dgm:t>
        <a:bodyPr/>
        <a:lstStyle/>
        <a:p>
          <a:endParaRPr lang="en-US"/>
        </a:p>
      </dgm:t>
    </dgm:pt>
    <dgm:pt modelId="{97221CED-2092-48AB-8CC8-8BFEF2F56BC0}">
      <dgm:prSet phldrT="[Text]" phldr="0"/>
      <dgm:spPr/>
      <dgm:t>
        <a:bodyPr/>
        <a:lstStyle/>
        <a:p>
          <a:r>
            <a:rPr lang="en-US" noProof="0" dirty="0">
              <a:hlinkClick xmlns:r="http://schemas.openxmlformats.org/officeDocument/2006/relationships" r:id="rId6"/>
            </a:rPr>
            <a:t>Thread Intelligence</a:t>
          </a:r>
          <a:endParaRPr lang="en-US" noProof="0" dirty="0"/>
        </a:p>
      </dgm:t>
    </dgm:pt>
    <dgm:pt modelId="{A93893B3-9652-4646-94D4-56701B83ACD5}" type="parTrans" cxnId="{2CF080FE-71B1-4D41-85DC-C4BDA70AD018}">
      <dgm:prSet/>
      <dgm:spPr/>
      <dgm:t>
        <a:bodyPr/>
        <a:lstStyle/>
        <a:p>
          <a:endParaRPr lang="en-US"/>
        </a:p>
      </dgm:t>
    </dgm:pt>
    <dgm:pt modelId="{BE06CB13-1727-41D6-BBEB-EC6DF9A6D7CA}" type="sibTrans" cxnId="{2CF080FE-71B1-4D41-85DC-C4BDA70AD018}">
      <dgm:prSet/>
      <dgm:spPr/>
      <dgm:t>
        <a:bodyPr/>
        <a:lstStyle/>
        <a:p>
          <a:endParaRPr lang="en-US"/>
        </a:p>
      </dgm:t>
    </dgm:pt>
    <dgm:pt modelId="{8F0FC4FA-0BAA-4DAD-9D77-0025892DD9E2}">
      <dgm:prSet phldrT="[Text]" phldr="0"/>
      <dgm:spPr/>
      <dgm:t>
        <a:bodyPr/>
        <a:lstStyle/>
        <a:p>
          <a:r>
            <a:rPr lang="en-US" noProof="0" dirty="0"/>
            <a:t>Penetration Testing</a:t>
          </a:r>
        </a:p>
      </dgm:t>
    </dgm:pt>
    <dgm:pt modelId="{78698DC6-357E-4C15-B4E6-75FD86987EAD}" type="parTrans" cxnId="{E082A0DB-C7E2-4E58-8458-D572F668CBFF}">
      <dgm:prSet/>
      <dgm:spPr/>
      <dgm:t>
        <a:bodyPr/>
        <a:lstStyle/>
        <a:p>
          <a:endParaRPr lang="en-US"/>
        </a:p>
      </dgm:t>
    </dgm:pt>
    <dgm:pt modelId="{C5C88CB6-1A89-4A8A-AAA9-D6F162220D39}" type="sibTrans" cxnId="{E082A0DB-C7E2-4E58-8458-D572F668CBFF}">
      <dgm:prSet/>
      <dgm:spPr/>
      <dgm:t>
        <a:bodyPr/>
        <a:lstStyle/>
        <a:p>
          <a:endParaRPr lang="en-US"/>
        </a:p>
      </dgm:t>
    </dgm:pt>
    <dgm:pt modelId="{203A1BE1-767A-4658-B030-2F46AFA0D4F2}">
      <dgm:prSet phldrT="[Text]" phldr="0"/>
      <dgm:spPr/>
      <dgm:t>
        <a:bodyPr/>
        <a:lstStyle/>
        <a:p>
          <a:r>
            <a:rPr lang="en-US" noProof="0" dirty="0"/>
            <a:t>Blameless Post-Mortem</a:t>
          </a:r>
        </a:p>
      </dgm:t>
    </dgm:pt>
    <dgm:pt modelId="{2D2586AE-65B8-4D56-AF6F-6400A3E8023D}" type="parTrans" cxnId="{110E74E9-8285-4469-AE5D-94D29B22B219}">
      <dgm:prSet/>
      <dgm:spPr/>
      <dgm:t>
        <a:bodyPr/>
        <a:lstStyle/>
        <a:p>
          <a:endParaRPr lang="en-US"/>
        </a:p>
      </dgm:t>
    </dgm:pt>
    <dgm:pt modelId="{54695366-C2BB-49FF-B5DD-B37C0C3FE81D}" type="sibTrans" cxnId="{110E74E9-8285-4469-AE5D-94D29B22B219}">
      <dgm:prSet/>
      <dgm:spPr/>
      <dgm:t>
        <a:bodyPr/>
        <a:lstStyle/>
        <a:p>
          <a:endParaRPr lang="en-US"/>
        </a:p>
      </dgm:t>
    </dgm:pt>
    <dgm:pt modelId="{5800C889-F75B-455E-B406-3DFC5A0029FB}">
      <dgm:prSet phldrT="[Text]" phldr="0"/>
      <dgm:spPr/>
      <dgm:t>
        <a:bodyPr/>
        <a:lstStyle/>
        <a:p>
          <a:r>
            <a:rPr lang="en-US" noProof="0" dirty="0">
              <a:hlinkClick xmlns:r="http://schemas.openxmlformats.org/officeDocument/2006/relationships" r:id="rId7"/>
            </a:rPr>
            <a:t>Red / Blue Team – War Games</a:t>
          </a:r>
          <a:endParaRPr lang="en-US" noProof="0" dirty="0"/>
        </a:p>
      </dgm:t>
    </dgm:pt>
    <dgm:pt modelId="{CA1323FB-E432-4A12-B7A4-0E3CCC481AED}" type="parTrans" cxnId="{24F74AE8-8F86-4CD9-9B8E-2E357CEEE761}">
      <dgm:prSet/>
      <dgm:spPr/>
      <dgm:t>
        <a:bodyPr/>
        <a:lstStyle/>
        <a:p>
          <a:endParaRPr lang="en-US"/>
        </a:p>
      </dgm:t>
    </dgm:pt>
    <dgm:pt modelId="{08D0F68A-5787-420B-948B-79D33DAEC63B}" type="sibTrans" cxnId="{24F74AE8-8F86-4CD9-9B8E-2E357CEEE761}">
      <dgm:prSet/>
      <dgm:spPr/>
      <dgm:t>
        <a:bodyPr/>
        <a:lstStyle/>
        <a:p>
          <a:endParaRPr lang="en-US"/>
        </a:p>
      </dgm:t>
    </dgm:pt>
    <dgm:pt modelId="{7F2736D8-B0D1-41CC-9B1F-4FB198EAC91E}">
      <dgm:prSet phldrT="[Text]" phldr="0"/>
      <dgm:spPr/>
      <dgm:t>
        <a:bodyPr/>
        <a:lstStyle/>
        <a:p>
          <a:r>
            <a:rPr lang="en-US" noProof="0" dirty="0">
              <a:hlinkClick xmlns:r="http://schemas.openxmlformats.org/officeDocument/2006/relationships" r:id="rId8"/>
            </a:rPr>
            <a:t>Credential Scanning</a:t>
          </a:r>
          <a:endParaRPr lang="en-US" noProof="0" dirty="0"/>
        </a:p>
      </dgm:t>
    </dgm:pt>
    <dgm:pt modelId="{CDE82A92-F493-4072-BA6C-61FFB298B0F3}" type="parTrans" cxnId="{0FA559F8-C6A4-4ECE-AD6E-CC6A80614532}">
      <dgm:prSet/>
      <dgm:spPr/>
      <dgm:t>
        <a:bodyPr/>
        <a:lstStyle/>
        <a:p>
          <a:endParaRPr lang="en-US"/>
        </a:p>
      </dgm:t>
    </dgm:pt>
    <dgm:pt modelId="{9A5F1DC3-6729-4C68-B38D-2F3619AD61BE}" type="sibTrans" cxnId="{0FA559F8-C6A4-4ECE-AD6E-CC6A80614532}">
      <dgm:prSet/>
      <dgm:spPr/>
      <dgm:t>
        <a:bodyPr/>
        <a:lstStyle/>
        <a:p>
          <a:endParaRPr lang="en-US"/>
        </a:p>
      </dgm:t>
    </dgm:pt>
    <dgm:pt modelId="{3608EB96-3EC5-4783-A0A3-D2AE1B4D9853}">
      <dgm:prSet phldrT="[Text]" phldr="0"/>
      <dgm:spPr/>
      <dgm:t>
        <a:bodyPr/>
        <a:lstStyle/>
        <a:p>
          <a:r>
            <a:rPr lang="en-US" noProof="0" dirty="0">
              <a:hlinkClick xmlns:r="http://schemas.openxmlformats.org/officeDocument/2006/relationships" r:id="rId9"/>
            </a:rPr>
            <a:t>OWASP Dependency-Check</a:t>
          </a:r>
          <a:endParaRPr lang="en-US" noProof="0" dirty="0"/>
        </a:p>
      </dgm:t>
    </dgm:pt>
    <dgm:pt modelId="{6F3EAC1C-5BF2-4732-9BD2-7470EF0718EA}" type="parTrans" cxnId="{A2AC9CA6-2039-4A3A-94BB-219CA259C1B7}">
      <dgm:prSet/>
      <dgm:spPr/>
      <dgm:t>
        <a:bodyPr/>
        <a:lstStyle/>
        <a:p>
          <a:endParaRPr lang="en-US"/>
        </a:p>
      </dgm:t>
    </dgm:pt>
    <dgm:pt modelId="{4867FC55-7FB0-4545-8ECD-7DD704B226B3}" type="sibTrans" cxnId="{A2AC9CA6-2039-4A3A-94BB-219CA259C1B7}">
      <dgm:prSet/>
      <dgm:spPr/>
      <dgm:t>
        <a:bodyPr/>
        <a:lstStyle/>
        <a:p>
          <a:endParaRPr lang="en-US"/>
        </a:p>
      </dgm:t>
    </dgm:pt>
    <dgm:pt modelId="{A2F494DA-2658-4BEE-9B57-97A49AFA19C6}">
      <dgm:prSet phldrT="[Text]" phldr="0"/>
      <dgm:spPr/>
      <dgm:t>
        <a:bodyPr/>
        <a:lstStyle/>
        <a:p>
          <a:endParaRPr lang="en-US" dirty="0"/>
        </a:p>
      </dgm:t>
    </dgm:pt>
    <dgm:pt modelId="{624EC694-E9AD-4964-908F-691F7CB24E89}" type="parTrans" cxnId="{A7140694-91AF-4322-9406-A3F8DBF8D65C}">
      <dgm:prSet/>
      <dgm:spPr/>
      <dgm:t>
        <a:bodyPr/>
        <a:lstStyle/>
        <a:p>
          <a:endParaRPr lang="en-US"/>
        </a:p>
      </dgm:t>
    </dgm:pt>
    <dgm:pt modelId="{DF620A7B-7B08-48AA-BEC5-C4480A00CB89}" type="sibTrans" cxnId="{A7140694-91AF-4322-9406-A3F8DBF8D65C}">
      <dgm:prSet/>
      <dgm:spPr/>
      <dgm:t>
        <a:bodyPr/>
        <a:lstStyle/>
        <a:p>
          <a:endParaRPr lang="en-US"/>
        </a:p>
      </dgm:t>
    </dgm:pt>
    <dgm:pt modelId="{75528A0C-24D5-4C80-97D9-E32868DCA5E6}">
      <dgm:prSet phldrT="[Text]" phldr="0"/>
      <dgm:spPr/>
      <dgm:t>
        <a:bodyPr/>
        <a:lstStyle/>
        <a:p>
          <a:r>
            <a:rPr lang="en-US" noProof="0" dirty="0" err="1">
              <a:hlinkClick xmlns:r="http://schemas.openxmlformats.org/officeDocument/2006/relationships" r:id="rId10"/>
            </a:rPr>
            <a:t>WhiteSource</a:t>
          </a:r>
          <a:endParaRPr lang="en-US" noProof="0" dirty="0"/>
        </a:p>
      </dgm:t>
    </dgm:pt>
    <dgm:pt modelId="{69E38ACB-9162-450E-9CF3-DDBCE5178D35}" type="parTrans" cxnId="{1A2110C2-2230-4FCC-9A4C-B3A885F5D158}">
      <dgm:prSet/>
      <dgm:spPr/>
      <dgm:t>
        <a:bodyPr/>
        <a:lstStyle/>
        <a:p>
          <a:endParaRPr lang="en-US"/>
        </a:p>
      </dgm:t>
    </dgm:pt>
    <dgm:pt modelId="{F42CDA19-C9B9-44C0-9103-867E9AFCFF34}" type="sibTrans" cxnId="{1A2110C2-2230-4FCC-9A4C-B3A885F5D158}">
      <dgm:prSet/>
      <dgm:spPr/>
      <dgm:t>
        <a:bodyPr/>
        <a:lstStyle/>
        <a:p>
          <a:endParaRPr lang="en-US"/>
        </a:p>
      </dgm:t>
    </dgm:pt>
    <dgm:pt modelId="{78A20BF8-6F32-43ED-A378-ADD6D6E12194}">
      <dgm:prSet phldrT="[Text]" phldr="0"/>
      <dgm:spPr/>
      <dgm:t>
        <a:bodyPr/>
        <a:lstStyle/>
        <a:p>
          <a:pPr algn="l"/>
          <a:r>
            <a:rPr lang="en-US" noProof="0" dirty="0" err="1">
              <a:hlinkClick xmlns:r="http://schemas.openxmlformats.org/officeDocument/2006/relationships" r:id="rId11"/>
            </a:rPr>
            <a:t>BinSkim</a:t>
          </a:r>
          <a:endParaRPr lang="en-US" noProof="0" dirty="0"/>
        </a:p>
      </dgm:t>
    </dgm:pt>
    <dgm:pt modelId="{E528BA2B-03D1-4076-83D7-9A51B873156C}" type="parTrans" cxnId="{649A30E9-282D-4397-8FA6-281492D55609}">
      <dgm:prSet/>
      <dgm:spPr/>
      <dgm:t>
        <a:bodyPr/>
        <a:lstStyle/>
        <a:p>
          <a:endParaRPr lang="en-US"/>
        </a:p>
      </dgm:t>
    </dgm:pt>
    <dgm:pt modelId="{FCB72E09-B9CC-4543-99AA-373360B56106}" type="sibTrans" cxnId="{649A30E9-282D-4397-8FA6-281492D55609}">
      <dgm:prSet/>
      <dgm:spPr/>
      <dgm:t>
        <a:bodyPr/>
        <a:lstStyle/>
        <a:p>
          <a:endParaRPr lang="en-US"/>
        </a:p>
      </dgm:t>
    </dgm:pt>
    <dgm:pt modelId="{BA3EC901-1073-40F4-9817-163C9340B39F}">
      <dgm:prSet phldrT="[Text]" phldr="0"/>
      <dgm:spPr/>
      <dgm:t>
        <a:bodyPr/>
        <a:lstStyle/>
        <a:p>
          <a:pPr algn="l"/>
          <a:r>
            <a:rPr lang="en-US" noProof="0" dirty="0">
              <a:hlinkClick xmlns:r="http://schemas.openxmlformats.org/officeDocument/2006/relationships" r:id="rId12"/>
            </a:rPr>
            <a:t>OWASP ZAP</a:t>
          </a:r>
          <a:endParaRPr lang="en-US" noProof="0" dirty="0"/>
        </a:p>
      </dgm:t>
    </dgm:pt>
    <dgm:pt modelId="{FB105D56-4AA3-4EBD-A01D-A31E4837D06A}" type="parTrans" cxnId="{ACEE5051-83EA-495A-943E-E3676C1B3DBB}">
      <dgm:prSet/>
      <dgm:spPr/>
      <dgm:t>
        <a:bodyPr/>
        <a:lstStyle/>
        <a:p>
          <a:endParaRPr lang="en-US"/>
        </a:p>
      </dgm:t>
    </dgm:pt>
    <dgm:pt modelId="{F333AF64-7450-47FB-8B05-45D82761DC6D}" type="sibTrans" cxnId="{ACEE5051-83EA-495A-943E-E3676C1B3DBB}">
      <dgm:prSet/>
      <dgm:spPr/>
      <dgm:t>
        <a:bodyPr/>
        <a:lstStyle/>
        <a:p>
          <a:endParaRPr lang="en-US"/>
        </a:p>
      </dgm:t>
    </dgm:pt>
    <dgm:pt modelId="{399F515D-3573-43B4-BEC7-AA1DA3C1E473}">
      <dgm:prSet phldrT="[Text]" phldr="0"/>
      <dgm:spPr/>
      <dgm:t>
        <a:bodyPr/>
        <a:lstStyle/>
        <a:p>
          <a:pPr algn="l"/>
          <a:r>
            <a:rPr lang="en-US" noProof="0" dirty="0" err="1">
              <a:hlinkClick xmlns:r="http://schemas.openxmlformats.org/officeDocument/2006/relationships" r:id="rId13"/>
            </a:rPr>
            <a:t>Anchore</a:t>
          </a:r>
          <a:r>
            <a:rPr lang="en-US" noProof="0" dirty="0">
              <a:hlinkClick xmlns:r="http://schemas.openxmlformats.org/officeDocument/2006/relationships" r:id="rId13"/>
            </a:rPr>
            <a:t> – Container Scanning</a:t>
          </a:r>
          <a:endParaRPr lang="en-US" noProof="0" dirty="0"/>
        </a:p>
      </dgm:t>
    </dgm:pt>
    <dgm:pt modelId="{9A5247C0-8E24-4643-BCA9-8B23941EB308}" type="parTrans" cxnId="{EDBA2D77-ECBC-421A-995A-1E64A9634412}">
      <dgm:prSet/>
      <dgm:spPr/>
      <dgm:t>
        <a:bodyPr/>
        <a:lstStyle/>
        <a:p>
          <a:endParaRPr lang="en-US"/>
        </a:p>
      </dgm:t>
    </dgm:pt>
    <dgm:pt modelId="{1281C2B7-146B-4B04-B6AE-562546F29F62}" type="sibTrans" cxnId="{EDBA2D77-ECBC-421A-995A-1E64A9634412}">
      <dgm:prSet/>
      <dgm:spPr/>
      <dgm:t>
        <a:bodyPr/>
        <a:lstStyle/>
        <a:p>
          <a:endParaRPr lang="en-US"/>
        </a:p>
      </dgm:t>
    </dgm:pt>
    <dgm:pt modelId="{3594F8AD-9DF6-4AB2-B8D3-79FF4F076BD1}" type="pres">
      <dgm:prSet presAssocID="{ADA5410C-298D-4F8C-A13D-4F546112E135}" presName="Name0" presStyleCnt="0">
        <dgm:presLayoutVars>
          <dgm:dir/>
          <dgm:animLvl val="lvl"/>
          <dgm:resizeHandles val="exact"/>
        </dgm:presLayoutVars>
      </dgm:prSet>
      <dgm:spPr/>
    </dgm:pt>
    <dgm:pt modelId="{05972B66-C750-4893-A29C-996D4CEFF720}" type="pres">
      <dgm:prSet presAssocID="{5F890AA1-901A-48CF-9C68-7FD856D44690}" presName="composite" presStyleCnt="0"/>
      <dgm:spPr/>
    </dgm:pt>
    <dgm:pt modelId="{3D7DBAE4-2AA5-4F87-9E31-AE089D3758ED}" type="pres">
      <dgm:prSet presAssocID="{5F890AA1-901A-48CF-9C68-7FD856D44690}" presName="parTx" presStyleLbl="alignNode1" presStyleIdx="0" presStyleCnt="5">
        <dgm:presLayoutVars>
          <dgm:chMax val="0"/>
          <dgm:chPref val="0"/>
          <dgm:bulletEnabled val="1"/>
        </dgm:presLayoutVars>
      </dgm:prSet>
      <dgm:spPr/>
    </dgm:pt>
    <dgm:pt modelId="{154A4CD9-4E9F-4DB8-A3EC-44712E3303CA}" type="pres">
      <dgm:prSet presAssocID="{5F890AA1-901A-48CF-9C68-7FD856D44690}" presName="desTx" presStyleLbl="alignAccFollowNode1" presStyleIdx="0" presStyleCnt="5">
        <dgm:presLayoutVars>
          <dgm:bulletEnabled val="1"/>
        </dgm:presLayoutVars>
      </dgm:prSet>
      <dgm:spPr/>
    </dgm:pt>
    <dgm:pt modelId="{6BE084C3-E87A-4A28-BB90-D8D857A84FE4}" type="pres">
      <dgm:prSet presAssocID="{64152F53-803E-4C68-8C2A-621254D0B6EF}" presName="space" presStyleCnt="0"/>
      <dgm:spPr/>
    </dgm:pt>
    <dgm:pt modelId="{0020B8DA-0922-4B1B-A56D-87A54AB1F2CB}" type="pres">
      <dgm:prSet presAssocID="{BB6E2F50-356C-4434-924F-4476FE66400B}" presName="composite" presStyleCnt="0"/>
      <dgm:spPr/>
    </dgm:pt>
    <dgm:pt modelId="{DE325462-75C6-4319-AFED-C86A48897421}" type="pres">
      <dgm:prSet presAssocID="{BB6E2F50-356C-4434-924F-4476FE66400B}" presName="parTx" presStyleLbl="alignNode1" presStyleIdx="1" presStyleCnt="5">
        <dgm:presLayoutVars>
          <dgm:chMax val="0"/>
          <dgm:chPref val="0"/>
          <dgm:bulletEnabled val="1"/>
        </dgm:presLayoutVars>
      </dgm:prSet>
      <dgm:spPr/>
    </dgm:pt>
    <dgm:pt modelId="{639964FD-924A-4720-8B3E-CDA713365505}" type="pres">
      <dgm:prSet presAssocID="{BB6E2F50-356C-4434-924F-4476FE66400B}" presName="desTx" presStyleLbl="alignAccFollowNode1" presStyleIdx="1" presStyleCnt="5">
        <dgm:presLayoutVars>
          <dgm:bulletEnabled val="1"/>
        </dgm:presLayoutVars>
      </dgm:prSet>
      <dgm:spPr/>
    </dgm:pt>
    <dgm:pt modelId="{598213F7-B2EA-4211-BFEA-BF7B574E09B6}" type="pres">
      <dgm:prSet presAssocID="{62BFFEFD-9527-4CF1-AFE5-6DDC52AC9DFD}" presName="space" presStyleCnt="0"/>
      <dgm:spPr/>
    </dgm:pt>
    <dgm:pt modelId="{80A7757F-F529-4EA5-A6B9-53C037FF5661}" type="pres">
      <dgm:prSet presAssocID="{2218785B-6D24-49F5-8F88-357221C3ED88}" presName="composite" presStyleCnt="0"/>
      <dgm:spPr/>
    </dgm:pt>
    <dgm:pt modelId="{1265D65E-431A-4623-837C-2DBB160FC84D}" type="pres">
      <dgm:prSet presAssocID="{2218785B-6D24-49F5-8F88-357221C3ED88}" presName="parTx" presStyleLbl="alignNode1" presStyleIdx="2" presStyleCnt="5">
        <dgm:presLayoutVars>
          <dgm:chMax val="0"/>
          <dgm:chPref val="0"/>
          <dgm:bulletEnabled val="1"/>
        </dgm:presLayoutVars>
      </dgm:prSet>
      <dgm:spPr/>
    </dgm:pt>
    <dgm:pt modelId="{B2061C85-20C7-4275-BF95-2FABA0655284}" type="pres">
      <dgm:prSet presAssocID="{2218785B-6D24-49F5-8F88-357221C3ED88}" presName="desTx" presStyleLbl="alignAccFollowNode1" presStyleIdx="2" presStyleCnt="5">
        <dgm:presLayoutVars>
          <dgm:bulletEnabled val="1"/>
        </dgm:presLayoutVars>
      </dgm:prSet>
      <dgm:spPr/>
    </dgm:pt>
    <dgm:pt modelId="{7A0AF9FD-9C31-4813-A7E0-51EF9CB0F4BC}" type="pres">
      <dgm:prSet presAssocID="{6A0626EC-7203-4296-B194-5BB305D47588}" presName="space" presStyleCnt="0"/>
      <dgm:spPr/>
    </dgm:pt>
    <dgm:pt modelId="{64BC962B-D41B-4311-A74C-6074F00D88E3}" type="pres">
      <dgm:prSet presAssocID="{6A458CD1-F815-49A2-A2AD-1023439F2A15}" presName="composite" presStyleCnt="0"/>
      <dgm:spPr/>
    </dgm:pt>
    <dgm:pt modelId="{4C45FEDC-E664-4444-A552-638CF30A3D8C}" type="pres">
      <dgm:prSet presAssocID="{6A458CD1-F815-49A2-A2AD-1023439F2A15}" presName="parTx" presStyleLbl="alignNode1" presStyleIdx="3" presStyleCnt="5">
        <dgm:presLayoutVars>
          <dgm:chMax val="0"/>
          <dgm:chPref val="0"/>
          <dgm:bulletEnabled val="1"/>
        </dgm:presLayoutVars>
      </dgm:prSet>
      <dgm:spPr/>
    </dgm:pt>
    <dgm:pt modelId="{C4FAD946-59BA-4661-B1EB-4C59E24362CC}" type="pres">
      <dgm:prSet presAssocID="{6A458CD1-F815-49A2-A2AD-1023439F2A15}" presName="desTx" presStyleLbl="alignAccFollowNode1" presStyleIdx="3" presStyleCnt="5">
        <dgm:presLayoutVars>
          <dgm:bulletEnabled val="1"/>
        </dgm:presLayoutVars>
      </dgm:prSet>
      <dgm:spPr/>
    </dgm:pt>
    <dgm:pt modelId="{BE98CD8E-BEFA-4DB4-B7E3-535150AF36C3}" type="pres">
      <dgm:prSet presAssocID="{33F1784E-67CA-4A60-9F8A-0BE737FA5590}" presName="space" presStyleCnt="0"/>
      <dgm:spPr/>
    </dgm:pt>
    <dgm:pt modelId="{6BA12BD5-06C9-404C-A3D1-694EC3634EB2}" type="pres">
      <dgm:prSet presAssocID="{D4861798-1E3A-4CD4-A3BA-44A476640254}" presName="composite" presStyleCnt="0"/>
      <dgm:spPr/>
    </dgm:pt>
    <dgm:pt modelId="{832F990A-7600-4787-B52D-556292C62550}" type="pres">
      <dgm:prSet presAssocID="{D4861798-1E3A-4CD4-A3BA-44A476640254}" presName="parTx" presStyleLbl="alignNode1" presStyleIdx="4" presStyleCnt="5">
        <dgm:presLayoutVars>
          <dgm:chMax val="0"/>
          <dgm:chPref val="0"/>
          <dgm:bulletEnabled val="1"/>
        </dgm:presLayoutVars>
      </dgm:prSet>
      <dgm:spPr/>
    </dgm:pt>
    <dgm:pt modelId="{6BF7462E-83AB-47CC-B351-6170079A14BB}" type="pres">
      <dgm:prSet presAssocID="{D4861798-1E3A-4CD4-A3BA-44A476640254}" presName="desTx" presStyleLbl="alignAccFollowNode1" presStyleIdx="4" presStyleCnt="5">
        <dgm:presLayoutVars>
          <dgm:bulletEnabled val="1"/>
        </dgm:presLayoutVars>
      </dgm:prSet>
      <dgm:spPr/>
    </dgm:pt>
  </dgm:ptLst>
  <dgm:cxnLst>
    <dgm:cxn modelId="{2B9DDB06-D45A-44C9-97B7-FEED2CCC7750}" type="presOf" srcId="{7415AC99-98BF-4B33-B3C2-0DF6DB094AA6}" destId="{B2061C85-20C7-4275-BF95-2FABA0655284}" srcOrd="0" destOrd="6" presId="urn:microsoft.com/office/officeart/2005/8/layout/hList1"/>
    <dgm:cxn modelId="{9AE7330E-CD86-4585-9AC2-D7A8E9A451CE}" type="presOf" srcId="{BA3EC901-1073-40F4-9817-163C9340B39F}" destId="{B2061C85-20C7-4275-BF95-2FABA0655284}" srcOrd="0" destOrd="3" presId="urn:microsoft.com/office/officeart/2005/8/layout/hList1"/>
    <dgm:cxn modelId="{A1C5D915-C009-47A2-9563-8A21DB71A51D}" srcId="{5F890AA1-901A-48CF-9C68-7FD856D44690}" destId="{20D28960-E668-4486-AD8A-BDFA868BF1C5}" srcOrd="3" destOrd="0" parTransId="{B879A6D1-30EC-4994-A89D-256DA0CCF76C}" sibTransId="{E271FF93-6D40-4579-9DC4-456AA57E7927}"/>
    <dgm:cxn modelId="{6A67A816-958D-4B75-A9A8-DC47EE306A20}" type="presOf" srcId="{ADA5410C-298D-4F8C-A13D-4F546112E135}" destId="{3594F8AD-9DF6-4AB2-B8D3-79FF4F076BD1}" srcOrd="0" destOrd="0" presId="urn:microsoft.com/office/officeart/2005/8/layout/hList1"/>
    <dgm:cxn modelId="{D713411D-66B1-4DD1-9187-2FFBA15A54DE}" type="presOf" srcId="{EFC5682E-9AF4-460D-9A4F-C6DC7316FCE8}" destId="{154A4CD9-4E9F-4DB8-A3EC-44712E3303CA}" srcOrd="0" destOrd="0" presId="urn:microsoft.com/office/officeart/2005/8/layout/hList1"/>
    <dgm:cxn modelId="{6C552A20-93EE-44B3-9C55-46ED7843E08A}" type="presOf" srcId="{5800C889-F75B-455E-B406-3DFC5A0029FB}" destId="{6BF7462E-83AB-47CC-B351-6170079A14BB}" srcOrd="0" destOrd="4" presId="urn:microsoft.com/office/officeart/2005/8/layout/hList1"/>
    <dgm:cxn modelId="{516B7C21-42E5-419F-BB2A-D5293F3D9C89}" srcId="{6A458CD1-F815-49A2-A2AD-1023439F2A15}" destId="{C0685417-71CC-449E-814C-E33D55936345}" srcOrd="2" destOrd="0" parTransId="{CEDBF877-E057-4637-A062-C9224B58DE02}" sibTransId="{4ED54A2C-40E9-44AD-B5C9-C4BB258B533B}"/>
    <dgm:cxn modelId="{41D4EF24-1839-4DCA-8888-C599815AF62D}" type="presOf" srcId="{6A458CD1-F815-49A2-A2AD-1023439F2A15}" destId="{4C45FEDC-E664-4444-A552-638CF30A3D8C}" srcOrd="0" destOrd="0" presId="urn:microsoft.com/office/officeart/2005/8/layout/hList1"/>
    <dgm:cxn modelId="{0F2A8F29-F350-4680-A9FB-776B0CB3FFE8}" type="presOf" srcId="{F67968D0-603F-4BA4-A3E9-CA0FC93F8FC2}" destId="{639964FD-924A-4720-8B3E-CDA713365505}" srcOrd="0" destOrd="3" presId="urn:microsoft.com/office/officeart/2005/8/layout/hList1"/>
    <dgm:cxn modelId="{CD4E1C2C-1CA3-4243-B165-383844BA03FE}" type="presOf" srcId="{DB51D463-260A-4A79-8F4C-2D8B4CFA31DE}" destId="{639964FD-924A-4720-8B3E-CDA713365505}" srcOrd="0" destOrd="0" presId="urn:microsoft.com/office/officeart/2005/8/layout/hList1"/>
    <dgm:cxn modelId="{A4F5DD2C-C573-43CA-8E13-868DF87E269F}" type="presOf" srcId="{78A20BF8-6F32-43ED-A378-ADD6D6E12194}" destId="{B2061C85-20C7-4275-BF95-2FABA0655284}" srcOrd="0" destOrd="2" presId="urn:microsoft.com/office/officeart/2005/8/layout/hList1"/>
    <dgm:cxn modelId="{A78C3C2E-56B1-4317-BAD8-1A4115F8C4A5}" srcId="{ADA5410C-298D-4F8C-A13D-4F546112E135}" destId="{5F890AA1-901A-48CF-9C68-7FD856D44690}" srcOrd="0" destOrd="0" parTransId="{2D8ECCA0-9909-4417-B63F-992BE79E5419}" sibTransId="{64152F53-803E-4C68-8C2A-621254D0B6EF}"/>
    <dgm:cxn modelId="{F919F231-59A2-460E-B8C9-1CA49B2A1CA2}" srcId="{BB6E2F50-356C-4434-924F-4476FE66400B}" destId="{F67968D0-603F-4BA4-A3E9-CA0FC93F8FC2}" srcOrd="3" destOrd="0" parTransId="{4D835DB2-2350-45B1-9B1E-BCC542FFF2B8}" sibTransId="{F6F6A343-CE28-40C5-B0F3-989B3DF17022}"/>
    <dgm:cxn modelId="{3197C635-5C02-4B9B-996B-B980C171F8DA}" type="presOf" srcId="{83D09D62-889F-457B-AE9A-A5B2E6CFEB8D}" destId="{C4FAD946-59BA-4661-B1EB-4C59E24362CC}" srcOrd="0" destOrd="0" presId="urn:microsoft.com/office/officeart/2005/8/layout/hList1"/>
    <dgm:cxn modelId="{E6A8AC37-0542-4A05-80B9-C4044250BCC8}" type="presOf" srcId="{3608EB96-3EC5-4783-A0A3-D2AE1B4D9853}" destId="{639964FD-924A-4720-8B3E-CDA713365505}" srcOrd="0" destOrd="4" presId="urn:microsoft.com/office/officeart/2005/8/layout/hList1"/>
    <dgm:cxn modelId="{DAC1E837-77EB-48CB-9001-9ECDE2F9CBA5}" type="presOf" srcId="{7F2736D8-B0D1-41CC-9B1F-4FB198EAC91E}" destId="{639964FD-924A-4720-8B3E-CDA713365505}" srcOrd="0" destOrd="1" presId="urn:microsoft.com/office/officeart/2005/8/layout/hList1"/>
    <dgm:cxn modelId="{CCB3083F-4005-46E3-8925-D54B57F8F77C}" srcId="{D4861798-1E3A-4CD4-A3BA-44A476640254}" destId="{15E97AE0-C409-4523-8BA7-B71D4E9D2CA6}" srcOrd="0" destOrd="0" parTransId="{CE7636CA-09F7-475F-BD24-E9A053176199}" sibTransId="{17F424BC-5A88-4C91-89DB-54D63A2A28F9}"/>
    <dgm:cxn modelId="{C8E4513F-E11A-47A7-B5BF-C816736986A1}" type="presOf" srcId="{F279D795-0F5C-4741-A2E2-3EB67A950E10}" destId="{C4FAD946-59BA-4661-B1EB-4C59E24362CC}" srcOrd="0" destOrd="1" presId="urn:microsoft.com/office/officeart/2005/8/layout/hList1"/>
    <dgm:cxn modelId="{5D30E63F-8417-4825-9B67-9C491795BD32}" type="presOf" srcId="{15E97AE0-C409-4523-8BA7-B71D4E9D2CA6}" destId="{6BF7462E-83AB-47CC-B351-6170079A14BB}" srcOrd="0" destOrd="0" presId="urn:microsoft.com/office/officeart/2005/8/layout/hList1"/>
    <dgm:cxn modelId="{75288743-EB55-4BD9-895C-BD179BA543D9}" srcId="{2218785B-6D24-49F5-8F88-357221C3ED88}" destId="{8D236C65-9865-4004-B507-098CECCDCD11}" srcOrd="1" destOrd="0" parTransId="{4E7A0F3F-AF31-450E-924A-FCAAAC5D12FD}" sibTransId="{ECBDD894-7ADA-4D1A-958C-E42DA36211CA}"/>
    <dgm:cxn modelId="{0E031965-5BE2-4084-83D0-0F037C5B2529}" type="presOf" srcId="{8F0FC4FA-0BAA-4DAD-9D77-0025892DD9E2}" destId="{6BF7462E-83AB-47CC-B351-6170079A14BB}" srcOrd="0" destOrd="2" presId="urn:microsoft.com/office/officeart/2005/8/layout/hList1"/>
    <dgm:cxn modelId="{D6D5AE68-DAE7-4B84-A46A-1A45A905D1A9}" srcId="{2218785B-6D24-49F5-8F88-357221C3ED88}" destId="{7415AC99-98BF-4B33-B3C2-0DF6DB094AA6}" srcOrd="3" destOrd="0" parTransId="{F4E333CD-71C1-495E-A7B2-A8A54D51858B}" sibTransId="{2E495E26-292A-4BA6-A627-EC721DFDEC6A}"/>
    <dgm:cxn modelId="{93B69A4A-5DBF-475A-A902-A679140B0576}" type="presOf" srcId="{35F51D64-55E2-490E-86E6-EF37EFA76CAD}" destId="{154A4CD9-4E9F-4DB8-A3EC-44712E3303CA}" srcOrd="0" destOrd="1" presId="urn:microsoft.com/office/officeart/2005/8/layout/hList1"/>
    <dgm:cxn modelId="{949F626C-038E-4D11-BD79-D5E3783D257F}" srcId="{BB6E2F50-356C-4434-924F-4476FE66400B}" destId="{DB51D463-260A-4A79-8F4C-2D8B4CFA31DE}" srcOrd="0" destOrd="0" parTransId="{0E51E578-99FD-45C0-AC1E-26C7441FE119}" sibTransId="{FA89022C-D939-44D5-8089-3EF8B4E95B2A}"/>
    <dgm:cxn modelId="{B451AD4E-C7FE-462B-BA58-D1E9E9A327F4}" type="presOf" srcId="{A2F494DA-2658-4BEE-9B57-97A49AFA19C6}" destId="{639964FD-924A-4720-8B3E-CDA713365505}" srcOrd="0" destOrd="6" presId="urn:microsoft.com/office/officeart/2005/8/layout/hList1"/>
    <dgm:cxn modelId="{ACEE5051-83EA-495A-943E-E3676C1B3DBB}" srcId="{8D236C65-9865-4004-B507-098CECCDCD11}" destId="{BA3EC901-1073-40F4-9817-163C9340B39F}" srcOrd="1" destOrd="0" parTransId="{FB105D56-4AA3-4EBD-A01D-A31E4837D06A}" sibTransId="{F333AF64-7450-47FB-8B05-45D82761DC6D}"/>
    <dgm:cxn modelId="{88B4EF51-0930-47E1-BC1E-19CB41F68242}" srcId="{ADA5410C-298D-4F8C-A13D-4F546112E135}" destId="{BB6E2F50-356C-4434-924F-4476FE66400B}" srcOrd="1" destOrd="0" parTransId="{403A7360-C226-4531-A41E-EABA412F41D4}" sibTransId="{62BFFEFD-9527-4CF1-AFE5-6DDC52AC9DFD}"/>
    <dgm:cxn modelId="{28130D54-40B8-4573-8AFE-4759AF7ED34D}" type="presOf" srcId="{8D236C65-9865-4004-B507-098CECCDCD11}" destId="{B2061C85-20C7-4275-BF95-2FABA0655284}" srcOrd="0" destOrd="1" presId="urn:microsoft.com/office/officeart/2005/8/layout/hList1"/>
    <dgm:cxn modelId="{EDBA2D77-ECBC-421A-995A-1E64A9634412}" srcId="{8D236C65-9865-4004-B507-098CECCDCD11}" destId="{399F515D-3573-43B4-BEC7-AA1DA3C1E473}" srcOrd="2" destOrd="0" parTransId="{9A5247C0-8E24-4643-BCA9-8B23941EB308}" sibTransId="{1281C2B7-146B-4B04-B6AE-562546F29F62}"/>
    <dgm:cxn modelId="{CDD55C59-1F7A-4A77-96B0-4C2E99D375A8}" type="presOf" srcId="{399F515D-3573-43B4-BEC7-AA1DA3C1E473}" destId="{B2061C85-20C7-4275-BF95-2FABA0655284}" srcOrd="0" destOrd="4" presId="urn:microsoft.com/office/officeart/2005/8/layout/hList1"/>
    <dgm:cxn modelId="{4A338480-8574-4070-A235-8D5643D424F3}" srcId="{5F890AA1-901A-48CF-9C68-7FD856D44690}" destId="{4B280A79-A7D2-4756-AE01-0DA743DB201A}" srcOrd="4" destOrd="0" parTransId="{BC9CCD78-44D2-4ACB-BB3A-59647F6B6224}" sibTransId="{4A2B5FF2-0B80-455D-837E-0478EDFC9F3E}"/>
    <dgm:cxn modelId="{4861AD80-8759-42DE-811A-75C0D3C9C397}" srcId="{6A458CD1-F815-49A2-A2AD-1023439F2A15}" destId="{83D09D62-889F-457B-AE9A-A5B2E6CFEB8D}" srcOrd="0" destOrd="0" parTransId="{1E5F0184-50B5-4D67-9973-D6AAE5899460}" sibTransId="{9D04053E-6A0D-422B-A45C-B268F444FA64}"/>
    <dgm:cxn modelId="{33C60F86-FE8B-49E9-A622-F991E2CF7BF9}" srcId="{6A458CD1-F815-49A2-A2AD-1023439F2A15}" destId="{F279D795-0F5C-4741-A2E2-3EB67A950E10}" srcOrd="1" destOrd="0" parTransId="{043AFCED-9C69-4419-8F4B-57B03630318D}" sibTransId="{61BB30D5-5531-4B92-BD27-40D32EF0795F}"/>
    <dgm:cxn modelId="{01377492-69E2-4F00-AE9C-AB92866FA259}" type="presOf" srcId="{1CA39123-B535-442B-BFBF-1294864B79B4}" destId="{6BF7462E-83AB-47CC-B351-6170079A14BB}" srcOrd="0" destOrd="5" presId="urn:microsoft.com/office/officeart/2005/8/layout/hList1"/>
    <dgm:cxn modelId="{A7140694-91AF-4322-9406-A3F8DBF8D65C}" srcId="{F67968D0-603F-4BA4-A3E9-CA0FC93F8FC2}" destId="{A2F494DA-2658-4BEE-9B57-97A49AFA19C6}" srcOrd="2" destOrd="0" parTransId="{624EC694-E9AD-4964-908F-691F7CB24E89}" sibTransId="{DF620A7B-7B08-48AA-BEC5-C4480A00CB89}"/>
    <dgm:cxn modelId="{5E560F95-3528-48C6-973B-DF07A107F474}" type="presOf" srcId="{20D28960-E668-4486-AD8A-BDFA868BF1C5}" destId="{154A4CD9-4E9F-4DB8-A3EC-44712E3303CA}" srcOrd="0" destOrd="3" presId="urn:microsoft.com/office/officeart/2005/8/layout/hList1"/>
    <dgm:cxn modelId="{0F7F1D9C-68E1-491A-88B7-D5733CBBCE65}" srcId="{BB6E2F50-356C-4434-924F-4476FE66400B}" destId="{5B32D20A-BF75-4DC2-B081-D330F8AC302C}" srcOrd="2" destOrd="0" parTransId="{898B250F-F6B8-449F-9EBF-5BBC9AB54C02}" sibTransId="{0771B1FB-43BF-4F15-8734-C4CD9553A529}"/>
    <dgm:cxn modelId="{7FEB259C-90CB-4929-89DD-BBDEC59A9FE3}" type="presOf" srcId="{5B32D20A-BF75-4DC2-B081-D330F8AC302C}" destId="{639964FD-924A-4720-8B3E-CDA713365505}" srcOrd="0" destOrd="2" presId="urn:microsoft.com/office/officeart/2005/8/layout/hList1"/>
    <dgm:cxn modelId="{B9F86CA0-E883-412E-A140-3F1C77CD85C6}" srcId="{ADA5410C-298D-4F8C-A13D-4F546112E135}" destId="{2218785B-6D24-49F5-8F88-357221C3ED88}" srcOrd="2" destOrd="0" parTransId="{84FF1E5C-53EC-4411-B553-2155D0A62E99}" sibTransId="{6A0626EC-7203-4296-B194-5BB305D47588}"/>
    <dgm:cxn modelId="{A2AC9CA6-2039-4A3A-94BB-219CA259C1B7}" srcId="{F67968D0-603F-4BA4-A3E9-CA0FC93F8FC2}" destId="{3608EB96-3EC5-4783-A0A3-D2AE1B4D9853}" srcOrd="0" destOrd="0" parTransId="{6F3EAC1C-5BF2-4732-9BD2-7470EF0718EA}" sibTransId="{4867FC55-7FB0-4545-8ECD-7DD704B226B3}"/>
    <dgm:cxn modelId="{8F6188A9-F70A-4EE8-8E2E-3610563648B6}" srcId="{5F890AA1-901A-48CF-9C68-7FD856D44690}" destId="{35F51D64-55E2-490E-86E6-EF37EFA76CAD}" srcOrd="1" destOrd="0" parTransId="{CD2807ED-B260-439C-9177-E654DE3FACFC}" sibTransId="{39B20A83-EACC-4353-9DCE-A552BF2BE8A3}"/>
    <dgm:cxn modelId="{76B5E9B1-4E38-466E-BA36-CBD0770F2B89}" type="presOf" srcId="{203A1BE1-767A-4658-B030-2F46AFA0D4F2}" destId="{6BF7462E-83AB-47CC-B351-6170079A14BB}" srcOrd="0" destOrd="3" presId="urn:microsoft.com/office/officeart/2005/8/layout/hList1"/>
    <dgm:cxn modelId="{7BF796B3-1DE1-4AA7-B9E4-E866518C8AE7}" srcId="{D4861798-1E3A-4CD4-A3BA-44A476640254}" destId="{1CA39123-B535-442B-BFBF-1294864B79B4}" srcOrd="5" destOrd="0" parTransId="{E962F794-7DEC-4947-83BD-3C18757EDC94}" sibTransId="{7AA6C02F-0991-4016-9AF4-52C22AA98CB3}"/>
    <dgm:cxn modelId="{FC6194C1-993A-4B72-921F-D9B769DF33B3}" type="presOf" srcId="{2218785B-6D24-49F5-8F88-357221C3ED88}" destId="{1265D65E-431A-4623-837C-2DBB160FC84D}" srcOrd="0" destOrd="0" presId="urn:microsoft.com/office/officeart/2005/8/layout/hList1"/>
    <dgm:cxn modelId="{1A2110C2-2230-4FCC-9A4C-B3A885F5D158}" srcId="{F67968D0-603F-4BA4-A3E9-CA0FC93F8FC2}" destId="{75528A0C-24D5-4C80-97D9-E32868DCA5E6}" srcOrd="1" destOrd="0" parTransId="{69E38ACB-9162-450E-9CF3-DDBCE5178D35}" sibTransId="{F42CDA19-C9B9-44C0-9103-867E9AFCFF34}"/>
    <dgm:cxn modelId="{426B18C6-9120-4241-AB59-F152A4E6099E}" srcId="{2218785B-6D24-49F5-8F88-357221C3ED88}" destId="{EFB87AC8-CBC7-480E-8D46-A096C04B14FC}" srcOrd="2" destOrd="0" parTransId="{2E747BFA-95B8-44B5-A33A-BF1A027C78CD}" sibTransId="{4BBECE53-22C9-4910-BC84-A4C5E43D2D7A}"/>
    <dgm:cxn modelId="{0D275DC7-C7D2-4B17-A61B-D17344A7B002}" srcId="{5F890AA1-901A-48CF-9C68-7FD856D44690}" destId="{EFC5682E-9AF4-460D-9A4F-C6DC7316FCE8}" srcOrd="0" destOrd="0" parTransId="{1FA70E1F-6861-491C-9B1B-59749FC60FC5}" sibTransId="{ED2F9F70-CA0A-4C64-846E-EE774CBF8347}"/>
    <dgm:cxn modelId="{6E687CD3-CED0-4A3A-9C75-C180DB9E652F}" type="presOf" srcId="{D1679353-82F3-459A-9A4A-A4DC6B17FDD3}" destId="{B2061C85-20C7-4275-BF95-2FABA0655284}" srcOrd="0" destOrd="0" presId="urn:microsoft.com/office/officeart/2005/8/layout/hList1"/>
    <dgm:cxn modelId="{6662F4D4-8264-4E99-B7D5-59DD0171EDE1}" type="presOf" srcId="{97221CED-2092-48AB-8CC8-8BFEF2F56BC0}" destId="{6BF7462E-83AB-47CC-B351-6170079A14BB}" srcOrd="0" destOrd="1" presId="urn:microsoft.com/office/officeart/2005/8/layout/hList1"/>
    <dgm:cxn modelId="{CAB86CD5-844D-4A8F-B687-0637CBDDDD00}" srcId="{ADA5410C-298D-4F8C-A13D-4F546112E135}" destId="{6A458CD1-F815-49A2-A2AD-1023439F2A15}" srcOrd="3" destOrd="0" parTransId="{C2E62729-5809-4435-986D-E90C88B16754}" sibTransId="{33F1784E-67CA-4A60-9F8A-0BE737FA5590}"/>
    <dgm:cxn modelId="{31B5D0D8-A0D8-4F78-B17D-B7EF4DE34DC2}" type="presOf" srcId="{D4861798-1E3A-4CD4-A3BA-44A476640254}" destId="{832F990A-7600-4787-B52D-556292C62550}" srcOrd="0" destOrd="0" presId="urn:microsoft.com/office/officeart/2005/8/layout/hList1"/>
    <dgm:cxn modelId="{E082A0DB-C7E2-4E58-8458-D572F668CBFF}" srcId="{D4861798-1E3A-4CD4-A3BA-44A476640254}" destId="{8F0FC4FA-0BAA-4DAD-9D77-0025892DD9E2}" srcOrd="2" destOrd="0" parTransId="{78698DC6-357E-4C15-B4E6-75FD86987EAD}" sibTransId="{C5C88CB6-1A89-4A8A-AAA9-D6F162220D39}"/>
    <dgm:cxn modelId="{AE4FECDC-96AE-4CE9-8D49-0D82C3F8F04A}" type="presOf" srcId="{C0685417-71CC-449E-814C-E33D55936345}" destId="{C4FAD946-59BA-4661-B1EB-4C59E24362CC}" srcOrd="0" destOrd="2" presId="urn:microsoft.com/office/officeart/2005/8/layout/hList1"/>
    <dgm:cxn modelId="{797D38E0-D98D-45DC-8583-9A90878AD210}" type="presOf" srcId="{BB6E2F50-356C-4434-924F-4476FE66400B}" destId="{DE325462-75C6-4319-AFED-C86A48897421}" srcOrd="0" destOrd="0" presId="urn:microsoft.com/office/officeart/2005/8/layout/hList1"/>
    <dgm:cxn modelId="{24F74AE8-8F86-4CD9-9B8E-2E357CEEE761}" srcId="{D4861798-1E3A-4CD4-A3BA-44A476640254}" destId="{5800C889-F75B-455E-B406-3DFC5A0029FB}" srcOrd="4" destOrd="0" parTransId="{CA1323FB-E432-4A12-B7A4-0E3CCC481AED}" sibTransId="{08D0F68A-5787-420B-948B-79D33DAEC63B}"/>
    <dgm:cxn modelId="{4A3C25E9-A084-4227-BACC-742111C4D1FE}" type="presOf" srcId="{EFB87AC8-CBC7-480E-8D46-A096C04B14FC}" destId="{B2061C85-20C7-4275-BF95-2FABA0655284}" srcOrd="0" destOrd="5" presId="urn:microsoft.com/office/officeart/2005/8/layout/hList1"/>
    <dgm:cxn modelId="{649A30E9-282D-4397-8FA6-281492D55609}" srcId="{8D236C65-9865-4004-B507-098CECCDCD11}" destId="{78A20BF8-6F32-43ED-A378-ADD6D6E12194}" srcOrd="0" destOrd="0" parTransId="{E528BA2B-03D1-4076-83D7-9A51B873156C}" sibTransId="{FCB72E09-B9CC-4543-99AA-373360B56106}"/>
    <dgm:cxn modelId="{110E74E9-8285-4469-AE5D-94D29B22B219}" srcId="{D4861798-1E3A-4CD4-A3BA-44A476640254}" destId="{203A1BE1-767A-4658-B030-2F46AFA0D4F2}" srcOrd="3" destOrd="0" parTransId="{2D2586AE-65B8-4D56-AF6F-6400A3E8023D}" sibTransId="{54695366-C2BB-49FF-B5DD-B37C0C3FE81D}"/>
    <dgm:cxn modelId="{27C3E8E9-5439-48D7-8010-7F63FBA56C04}" type="presOf" srcId="{5F890AA1-901A-48CF-9C68-7FD856D44690}" destId="{3D7DBAE4-2AA5-4F87-9E31-AE089D3758ED}" srcOrd="0" destOrd="0" presId="urn:microsoft.com/office/officeart/2005/8/layout/hList1"/>
    <dgm:cxn modelId="{8F9424EA-D245-4C83-8562-0E596B233AE1}" srcId="{ADA5410C-298D-4F8C-A13D-4F546112E135}" destId="{D4861798-1E3A-4CD4-A3BA-44A476640254}" srcOrd="4" destOrd="0" parTransId="{16C4CF07-4814-46E0-A68A-AE89209D64B5}" sibTransId="{4D8B9FC7-3A3A-4D71-A570-23A68FE0A089}"/>
    <dgm:cxn modelId="{5E987AEA-D212-49D2-87D8-D25E5362B5DA}" type="presOf" srcId="{75528A0C-24D5-4C80-97D9-E32868DCA5E6}" destId="{639964FD-924A-4720-8B3E-CDA713365505}" srcOrd="0" destOrd="5" presId="urn:microsoft.com/office/officeart/2005/8/layout/hList1"/>
    <dgm:cxn modelId="{7DFF2FEB-25F0-4977-804C-56D50BC93444}" srcId="{5F890AA1-901A-48CF-9C68-7FD856D44690}" destId="{B89A061D-FB2B-4D5F-AB0C-1D520C43E964}" srcOrd="2" destOrd="0" parTransId="{354DC59E-E8E3-4BFC-B5F5-F390FA659A0F}" sibTransId="{A25D95AA-483D-49ED-9022-4C8E9138A9A3}"/>
    <dgm:cxn modelId="{6FC50EEC-3CA4-4E29-B800-9BAB348DFB7E}" type="presOf" srcId="{4B280A79-A7D2-4756-AE01-0DA743DB201A}" destId="{154A4CD9-4E9F-4DB8-A3EC-44712E3303CA}" srcOrd="0" destOrd="4" presId="urn:microsoft.com/office/officeart/2005/8/layout/hList1"/>
    <dgm:cxn modelId="{2A7AC5F1-6935-47BF-B2B2-1EF3AB68CA7C}" srcId="{2218785B-6D24-49F5-8F88-357221C3ED88}" destId="{D1679353-82F3-459A-9A4A-A4DC6B17FDD3}" srcOrd="0" destOrd="0" parTransId="{F18EBFB7-D0F6-46A4-9280-17E17C7C970D}" sibTransId="{466B7F73-E9D1-4E14-99A8-EEDE6F00475B}"/>
    <dgm:cxn modelId="{0FA559F8-C6A4-4ECE-AD6E-CC6A80614532}" srcId="{BB6E2F50-356C-4434-924F-4476FE66400B}" destId="{7F2736D8-B0D1-41CC-9B1F-4FB198EAC91E}" srcOrd="1" destOrd="0" parTransId="{CDE82A92-F493-4072-BA6C-61FFB298B0F3}" sibTransId="{9A5F1DC3-6729-4C68-B38D-2F3619AD61BE}"/>
    <dgm:cxn modelId="{8D3CC5FB-6155-446B-AEEE-0E0FCAFB1C1C}" type="presOf" srcId="{B89A061D-FB2B-4D5F-AB0C-1D520C43E964}" destId="{154A4CD9-4E9F-4DB8-A3EC-44712E3303CA}" srcOrd="0" destOrd="2" presId="urn:microsoft.com/office/officeart/2005/8/layout/hList1"/>
    <dgm:cxn modelId="{2CF080FE-71B1-4D41-85DC-C4BDA70AD018}" srcId="{D4861798-1E3A-4CD4-A3BA-44A476640254}" destId="{97221CED-2092-48AB-8CC8-8BFEF2F56BC0}" srcOrd="1" destOrd="0" parTransId="{A93893B3-9652-4646-94D4-56701B83ACD5}" sibTransId="{BE06CB13-1727-41D6-BBEB-EC6DF9A6D7CA}"/>
    <dgm:cxn modelId="{CDAE83C9-A8FE-49BA-9254-1F22CDFA1C6C}" type="presParOf" srcId="{3594F8AD-9DF6-4AB2-B8D3-79FF4F076BD1}" destId="{05972B66-C750-4893-A29C-996D4CEFF720}" srcOrd="0" destOrd="0" presId="urn:microsoft.com/office/officeart/2005/8/layout/hList1"/>
    <dgm:cxn modelId="{409CF694-03BC-4C4F-89F2-C7895B6F2223}" type="presParOf" srcId="{05972B66-C750-4893-A29C-996D4CEFF720}" destId="{3D7DBAE4-2AA5-4F87-9E31-AE089D3758ED}" srcOrd="0" destOrd="0" presId="urn:microsoft.com/office/officeart/2005/8/layout/hList1"/>
    <dgm:cxn modelId="{0132B232-9C22-4102-ACF2-CEE8B0577003}" type="presParOf" srcId="{05972B66-C750-4893-A29C-996D4CEFF720}" destId="{154A4CD9-4E9F-4DB8-A3EC-44712E3303CA}" srcOrd="1" destOrd="0" presId="urn:microsoft.com/office/officeart/2005/8/layout/hList1"/>
    <dgm:cxn modelId="{B3428FF3-0711-4272-BAA9-5D12187A407E}" type="presParOf" srcId="{3594F8AD-9DF6-4AB2-B8D3-79FF4F076BD1}" destId="{6BE084C3-E87A-4A28-BB90-D8D857A84FE4}" srcOrd="1" destOrd="0" presId="urn:microsoft.com/office/officeart/2005/8/layout/hList1"/>
    <dgm:cxn modelId="{7F2B9835-7E52-4D95-9FBD-679295A8908E}" type="presParOf" srcId="{3594F8AD-9DF6-4AB2-B8D3-79FF4F076BD1}" destId="{0020B8DA-0922-4B1B-A56D-87A54AB1F2CB}" srcOrd="2" destOrd="0" presId="urn:microsoft.com/office/officeart/2005/8/layout/hList1"/>
    <dgm:cxn modelId="{2CE33412-5D20-4C31-8756-221FA0F53E37}" type="presParOf" srcId="{0020B8DA-0922-4B1B-A56D-87A54AB1F2CB}" destId="{DE325462-75C6-4319-AFED-C86A48897421}" srcOrd="0" destOrd="0" presId="urn:microsoft.com/office/officeart/2005/8/layout/hList1"/>
    <dgm:cxn modelId="{EA292123-6401-489D-A6A0-A6B86514FFA1}" type="presParOf" srcId="{0020B8DA-0922-4B1B-A56D-87A54AB1F2CB}" destId="{639964FD-924A-4720-8B3E-CDA713365505}" srcOrd="1" destOrd="0" presId="urn:microsoft.com/office/officeart/2005/8/layout/hList1"/>
    <dgm:cxn modelId="{047DA737-3840-4F7D-93C2-5748BDC19BA8}" type="presParOf" srcId="{3594F8AD-9DF6-4AB2-B8D3-79FF4F076BD1}" destId="{598213F7-B2EA-4211-BFEA-BF7B574E09B6}" srcOrd="3" destOrd="0" presId="urn:microsoft.com/office/officeart/2005/8/layout/hList1"/>
    <dgm:cxn modelId="{01302B33-CAFB-48D9-BFD9-08A5660A494B}" type="presParOf" srcId="{3594F8AD-9DF6-4AB2-B8D3-79FF4F076BD1}" destId="{80A7757F-F529-4EA5-A6B9-53C037FF5661}" srcOrd="4" destOrd="0" presId="urn:microsoft.com/office/officeart/2005/8/layout/hList1"/>
    <dgm:cxn modelId="{76145394-39BF-4A06-B685-8E2A0C920D7E}" type="presParOf" srcId="{80A7757F-F529-4EA5-A6B9-53C037FF5661}" destId="{1265D65E-431A-4623-837C-2DBB160FC84D}" srcOrd="0" destOrd="0" presId="urn:microsoft.com/office/officeart/2005/8/layout/hList1"/>
    <dgm:cxn modelId="{334F10F6-C03D-4B19-A5EB-66F42120E117}" type="presParOf" srcId="{80A7757F-F529-4EA5-A6B9-53C037FF5661}" destId="{B2061C85-20C7-4275-BF95-2FABA0655284}" srcOrd="1" destOrd="0" presId="urn:microsoft.com/office/officeart/2005/8/layout/hList1"/>
    <dgm:cxn modelId="{C17D1410-E470-416C-800C-1DDDE4AD45D8}" type="presParOf" srcId="{3594F8AD-9DF6-4AB2-B8D3-79FF4F076BD1}" destId="{7A0AF9FD-9C31-4813-A7E0-51EF9CB0F4BC}" srcOrd="5" destOrd="0" presId="urn:microsoft.com/office/officeart/2005/8/layout/hList1"/>
    <dgm:cxn modelId="{7BB34AD7-3DE4-464F-A1E3-51C8B1280311}" type="presParOf" srcId="{3594F8AD-9DF6-4AB2-B8D3-79FF4F076BD1}" destId="{64BC962B-D41B-4311-A74C-6074F00D88E3}" srcOrd="6" destOrd="0" presId="urn:microsoft.com/office/officeart/2005/8/layout/hList1"/>
    <dgm:cxn modelId="{367D92E7-13DF-487B-A10C-B9B87445DA38}" type="presParOf" srcId="{64BC962B-D41B-4311-A74C-6074F00D88E3}" destId="{4C45FEDC-E664-4444-A552-638CF30A3D8C}" srcOrd="0" destOrd="0" presId="urn:microsoft.com/office/officeart/2005/8/layout/hList1"/>
    <dgm:cxn modelId="{0AB09C0D-C4C7-43B2-8F57-55268CF74189}" type="presParOf" srcId="{64BC962B-D41B-4311-A74C-6074F00D88E3}" destId="{C4FAD946-59BA-4661-B1EB-4C59E24362CC}" srcOrd="1" destOrd="0" presId="urn:microsoft.com/office/officeart/2005/8/layout/hList1"/>
    <dgm:cxn modelId="{BC25DC92-18AF-4994-953A-018F3E85ABE1}" type="presParOf" srcId="{3594F8AD-9DF6-4AB2-B8D3-79FF4F076BD1}" destId="{BE98CD8E-BEFA-4DB4-B7E3-535150AF36C3}" srcOrd="7" destOrd="0" presId="urn:microsoft.com/office/officeart/2005/8/layout/hList1"/>
    <dgm:cxn modelId="{559E7077-E805-4E4E-BA65-DC6F6DEF7BF3}" type="presParOf" srcId="{3594F8AD-9DF6-4AB2-B8D3-79FF4F076BD1}" destId="{6BA12BD5-06C9-404C-A3D1-694EC3634EB2}" srcOrd="8" destOrd="0" presId="urn:microsoft.com/office/officeart/2005/8/layout/hList1"/>
    <dgm:cxn modelId="{FB241537-6189-430E-AE4B-AEE6378C1007}" type="presParOf" srcId="{6BA12BD5-06C9-404C-A3D1-694EC3634EB2}" destId="{832F990A-7600-4787-B52D-556292C62550}" srcOrd="0" destOrd="0" presId="urn:microsoft.com/office/officeart/2005/8/layout/hList1"/>
    <dgm:cxn modelId="{DCA0777B-282C-431A-A001-62DA3F08D438}" type="presParOf" srcId="{6BA12BD5-06C9-404C-A3D1-694EC3634EB2}" destId="{6BF7462E-83AB-47CC-B351-6170079A14BB}"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FABF24-A13B-4DF3-8064-6157C0F01FB7}">
      <dsp:nvSpPr>
        <dsp:cNvPr id="0" name=""/>
        <dsp:cNvSpPr/>
      </dsp:nvSpPr>
      <dsp:spPr>
        <a:xfrm>
          <a:off x="5122" y="59957"/>
          <a:ext cx="1963594" cy="489600"/>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69088" rIns="120904" bIns="69088" numCol="1" spcCol="1270" anchor="ctr" anchorCtr="0">
          <a:noAutofit/>
        </a:bodyPr>
        <a:lstStyle/>
        <a:p>
          <a:pPr marL="0" lvl="0" indent="0" algn="ctr" defTabSz="755650">
            <a:lnSpc>
              <a:spcPct val="90000"/>
            </a:lnSpc>
            <a:spcBef>
              <a:spcPct val="0"/>
            </a:spcBef>
            <a:spcAft>
              <a:spcPct val="35000"/>
            </a:spcAft>
            <a:buNone/>
          </a:pPr>
          <a:r>
            <a:rPr lang="es-ES" sz="1700" kern="1200" dirty="0"/>
            <a:t>Pre-</a:t>
          </a:r>
          <a:r>
            <a:rPr lang="es-ES" sz="1700" kern="1200" dirty="0" err="1"/>
            <a:t>Commit</a:t>
          </a:r>
          <a:endParaRPr lang="en-US" sz="1700" kern="1200" dirty="0"/>
        </a:p>
      </dsp:txBody>
      <dsp:txXfrm>
        <a:off x="5122" y="59957"/>
        <a:ext cx="1963594" cy="489600"/>
      </dsp:txXfrm>
    </dsp:sp>
    <dsp:sp modelId="{456D7A75-C08D-4FC2-A827-BEA9BCF7BD71}">
      <dsp:nvSpPr>
        <dsp:cNvPr id="0" name=""/>
        <dsp:cNvSpPr/>
      </dsp:nvSpPr>
      <dsp:spPr>
        <a:xfrm>
          <a:off x="5122" y="549557"/>
          <a:ext cx="1963594" cy="3079890"/>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0678" tIns="90678" rIns="120904" bIns="136017" numCol="1" spcCol="1270" anchor="t" anchorCtr="0">
          <a:noAutofit/>
        </a:bodyPr>
        <a:lstStyle/>
        <a:p>
          <a:pPr marL="171450" lvl="1" indent="-171450" algn="l" defTabSz="755650">
            <a:lnSpc>
              <a:spcPct val="90000"/>
            </a:lnSpc>
            <a:spcBef>
              <a:spcPct val="0"/>
            </a:spcBef>
            <a:spcAft>
              <a:spcPct val="15000"/>
            </a:spcAft>
            <a:buChar char="•"/>
          </a:pPr>
          <a:r>
            <a:rPr lang="en-US" sz="1700" kern="1200" noProof="0" dirty="0"/>
            <a:t>Threat Modeling</a:t>
          </a:r>
        </a:p>
        <a:p>
          <a:pPr marL="171450" lvl="1" indent="-171450" algn="l" defTabSz="755650">
            <a:lnSpc>
              <a:spcPct val="90000"/>
            </a:lnSpc>
            <a:spcBef>
              <a:spcPct val="0"/>
            </a:spcBef>
            <a:spcAft>
              <a:spcPct val="15000"/>
            </a:spcAft>
            <a:buChar char="•"/>
          </a:pPr>
          <a:r>
            <a:rPr lang="en-US" sz="1700" kern="1200" noProof="0" dirty="0"/>
            <a:t>IDE Security Plug-ins</a:t>
          </a:r>
        </a:p>
        <a:p>
          <a:pPr marL="171450" lvl="1" indent="-171450" algn="l" defTabSz="755650">
            <a:lnSpc>
              <a:spcPct val="90000"/>
            </a:lnSpc>
            <a:spcBef>
              <a:spcPct val="0"/>
            </a:spcBef>
            <a:spcAft>
              <a:spcPct val="15000"/>
            </a:spcAft>
            <a:buChar char="•"/>
          </a:pPr>
          <a:r>
            <a:rPr lang="en-US" sz="1700" kern="1200" noProof="0" dirty="0"/>
            <a:t>Secure Coding Standards</a:t>
          </a:r>
        </a:p>
        <a:p>
          <a:pPr marL="171450" lvl="1" indent="-171450" algn="l" defTabSz="755650">
            <a:lnSpc>
              <a:spcPct val="90000"/>
            </a:lnSpc>
            <a:spcBef>
              <a:spcPct val="0"/>
            </a:spcBef>
            <a:spcAft>
              <a:spcPct val="15000"/>
            </a:spcAft>
            <a:buChar char="•"/>
          </a:pPr>
          <a:r>
            <a:rPr lang="en-US" sz="1700" kern="1200" noProof="0" dirty="0"/>
            <a:t>Peer Review</a:t>
          </a:r>
        </a:p>
        <a:p>
          <a:pPr marL="171450" lvl="1" indent="-171450" algn="l" defTabSz="755650">
            <a:lnSpc>
              <a:spcPct val="90000"/>
            </a:lnSpc>
            <a:spcBef>
              <a:spcPct val="0"/>
            </a:spcBef>
            <a:spcAft>
              <a:spcPct val="15000"/>
            </a:spcAft>
            <a:buChar char="•"/>
          </a:pPr>
          <a:endParaRPr lang="en-US" sz="1700" kern="1200" dirty="0"/>
        </a:p>
      </dsp:txBody>
      <dsp:txXfrm>
        <a:off x="5122" y="549557"/>
        <a:ext cx="1963594" cy="3079890"/>
      </dsp:txXfrm>
    </dsp:sp>
    <dsp:sp modelId="{E9AC594C-EB0C-4B97-A791-C21AEAC7B1BF}">
      <dsp:nvSpPr>
        <dsp:cNvPr id="0" name=""/>
        <dsp:cNvSpPr/>
      </dsp:nvSpPr>
      <dsp:spPr>
        <a:xfrm>
          <a:off x="2243619" y="59957"/>
          <a:ext cx="1963594" cy="489600"/>
        </a:xfrm>
        <a:prstGeom prst="rect">
          <a:avLst/>
        </a:prstGeom>
        <a:solidFill>
          <a:schemeClr val="accent2">
            <a:hueOff val="-363841"/>
            <a:satOff val="-20982"/>
            <a:lumOff val="2157"/>
            <a:alphaOff val="0"/>
          </a:schemeClr>
        </a:solidFill>
        <a:ln w="12700" cap="flat" cmpd="sng" algn="ctr">
          <a:solidFill>
            <a:schemeClr val="accent2">
              <a:hueOff val="-363841"/>
              <a:satOff val="-20982"/>
              <a:lumOff val="2157"/>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69088" rIns="120904" bIns="69088" numCol="1" spcCol="1270" anchor="ctr" anchorCtr="0">
          <a:noAutofit/>
        </a:bodyPr>
        <a:lstStyle/>
        <a:p>
          <a:pPr marL="0" lvl="0" indent="0" algn="ctr" defTabSz="755650">
            <a:lnSpc>
              <a:spcPct val="90000"/>
            </a:lnSpc>
            <a:spcBef>
              <a:spcPct val="0"/>
            </a:spcBef>
            <a:spcAft>
              <a:spcPct val="35000"/>
            </a:spcAft>
            <a:buNone/>
          </a:pPr>
          <a:r>
            <a:rPr lang="es-ES" sz="1700" kern="1200" dirty="0" err="1"/>
            <a:t>Commit</a:t>
          </a:r>
          <a:r>
            <a:rPr lang="es-ES" sz="1700" kern="1200" dirty="0"/>
            <a:t> (CI)</a:t>
          </a:r>
          <a:endParaRPr lang="en-US" sz="1700" kern="1200" dirty="0"/>
        </a:p>
      </dsp:txBody>
      <dsp:txXfrm>
        <a:off x="2243619" y="59957"/>
        <a:ext cx="1963594" cy="489600"/>
      </dsp:txXfrm>
    </dsp:sp>
    <dsp:sp modelId="{81C16ED1-A9DA-47E7-9674-F84CB14630BB}">
      <dsp:nvSpPr>
        <dsp:cNvPr id="0" name=""/>
        <dsp:cNvSpPr/>
      </dsp:nvSpPr>
      <dsp:spPr>
        <a:xfrm>
          <a:off x="2243619" y="549557"/>
          <a:ext cx="1963594" cy="3079890"/>
        </a:xfrm>
        <a:prstGeom prst="rect">
          <a:avLst/>
        </a:prstGeom>
        <a:solidFill>
          <a:schemeClr val="accent2">
            <a:tint val="40000"/>
            <a:alpha val="90000"/>
            <a:hueOff val="-212306"/>
            <a:satOff val="-18836"/>
            <a:lumOff val="-192"/>
            <a:alphaOff val="0"/>
          </a:schemeClr>
        </a:solidFill>
        <a:ln w="12700" cap="flat" cmpd="sng" algn="ctr">
          <a:solidFill>
            <a:schemeClr val="accent2">
              <a:tint val="40000"/>
              <a:alpha val="90000"/>
              <a:hueOff val="-212306"/>
              <a:satOff val="-18836"/>
              <a:lumOff val="-192"/>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0678" tIns="90678" rIns="120904" bIns="136017" numCol="1" spcCol="1270" anchor="t" anchorCtr="0">
          <a:noAutofit/>
        </a:bodyPr>
        <a:lstStyle/>
        <a:p>
          <a:pPr marL="171450" lvl="1" indent="-171450" algn="l" defTabSz="755650">
            <a:lnSpc>
              <a:spcPct val="90000"/>
            </a:lnSpc>
            <a:spcBef>
              <a:spcPct val="0"/>
            </a:spcBef>
            <a:spcAft>
              <a:spcPct val="15000"/>
            </a:spcAft>
            <a:buChar char="•"/>
          </a:pPr>
          <a:r>
            <a:rPr lang="en-US" sz="1700" kern="1200" noProof="0" dirty="0"/>
            <a:t>Static Code Analysis</a:t>
          </a:r>
        </a:p>
        <a:p>
          <a:pPr marL="171450" lvl="1" indent="-171450" algn="l" defTabSz="755650">
            <a:lnSpc>
              <a:spcPct val="90000"/>
            </a:lnSpc>
            <a:spcBef>
              <a:spcPct val="0"/>
            </a:spcBef>
            <a:spcAft>
              <a:spcPct val="15000"/>
            </a:spcAft>
            <a:buChar char="•"/>
          </a:pPr>
          <a:r>
            <a:rPr lang="en-US" sz="1700" kern="1200" noProof="0" dirty="0"/>
            <a:t>Credential Scanning</a:t>
          </a:r>
        </a:p>
        <a:p>
          <a:pPr marL="171450" lvl="1" indent="-171450" algn="l" defTabSz="755650">
            <a:lnSpc>
              <a:spcPct val="90000"/>
            </a:lnSpc>
            <a:spcBef>
              <a:spcPct val="0"/>
            </a:spcBef>
            <a:spcAft>
              <a:spcPct val="15000"/>
            </a:spcAft>
            <a:buChar char="•"/>
          </a:pPr>
          <a:r>
            <a:rPr lang="en-US" sz="1700" kern="1200" noProof="0" dirty="0"/>
            <a:t>Security Tests</a:t>
          </a:r>
        </a:p>
        <a:p>
          <a:pPr marL="171450" lvl="1" indent="-171450" algn="l" defTabSz="755650">
            <a:lnSpc>
              <a:spcPct val="90000"/>
            </a:lnSpc>
            <a:spcBef>
              <a:spcPct val="0"/>
            </a:spcBef>
            <a:spcAft>
              <a:spcPct val="15000"/>
            </a:spcAft>
            <a:buChar char="•"/>
          </a:pPr>
          <a:r>
            <a:rPr lang="en-US" sz="1700" kern="1200" noProof="0" dirty="0"/>
            <a:t>Dependency Management</a:t>
          </a:r>
        </a:p>
      </dsp:txBody>
      <dsp:txXfrm>
        <a:off x="2243619" y="549557"/>
        <a:ext cx="1963594" cy="3079890"/>
      </dsp:txXfrm>
    </dsp:sp>
    <dsp:sp modelId="{2850A05F-78FF-4540-A187-953180587D4A}">
      <dsp:nvSpPr>
        <dsp:cNvPr id="0" name=""/>
        <dsp:cNvSpPr/>
      </dsp:nvSpPr>
      <dsp:spPr>
        <a:xfrm>
          <a:off x="4482117" y="59957"/>
          <a:ext cx="1963594" cy="489600"/>
        </a:xfrm>
        <a:prstGeom prst="rect">
          <a:avLst/>
        </a:prstGeom>
        <a:solidFill>
          <a:schemeClr val="accent2">
            <a:hueOff val="-727682"/>
            <a:satOff val="-41964"/>
            <a:lumOff val="4314"/>
            <a:alphaOff val="0"/>
          </a:schemeClr>
        </a:solidFill>
        <a:ln w="12700" cap="flat" cmpd="sng" algn="ctr">
          <a:solidFill>
            <a:schemeClr val="accent2">
              <a:hueOff val="-727682"/>
              <a:satOff val="-41964"/>
              <a:lumOff val="4314"/>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69088" rIns="120904" bIns="69088" numCol="1" spcCol="1270" anchor="ctr" anchorCtr="0">
          <a:noAutofit/>
        </a:bodyPr>
        <a:lstStyle/>
        <a:p>
          <a:pPr marL="0" lvl="0" indent="0" algn="ctr" defTabSz="755650">
            <a:lnSpc>
              <a:spcPct val="90000"/>
            </a:lnSpc>
            <a:spcBef>
              <a:spcPct val="0"/>
            </a:spcBef>
            <a:spcAft>
              <a:spcPct val="35000"/>
            </a:spcAft>
            <a:buNone/>
          </a:pPr>
          <a:r>
            <a:rPr lang="es-ES" sz="1700" kern="1200" dirty="0" err="1"/>
            <a:t>Acceptance</a:t>
          </a:r>
          <a:r>
            <a:rPr lang="es-ES" sz="1700" kern="1200" dirty="0"/>
            <a:t> (CD)</a:t>
          </a:r>
          <a:endParaRPr lang="en-US" sz="1700" kern="1200" dirty="0"/>
        </a:p>
      </dsp:txBody>
      <dsp:txXfrm>
        <a:off x="4482117" y="59957"/>
        <a:ext cx="1963594" cy="489600"/>
      </dsp:txXfrm>
    </dsp:sp>
    <dsp:sp modelId="{99A71A0C-EB0D-47D9-AB5C-C66864ACC3E8}">
      <dsp:nvSpPr>
        <dsp:cNvPr id="0" name=""/>
        <dsp:cNvSpPr/>
      </dsp:nvSpPr>
      <dsp:spPr>
        <a:xfrm>
          <a:off x="4482117" y="549557"/>
          <a:ext cx="1963594" cy="3079890"/>
        </a:xfrm>
        <a:prstGeom prst="rect">
          <a:avLst/>
        </a:prstGeom>
        <a:solidFill>
          <a:schemeClr val="accent2">
            <a:tint val="40000"/>
            <a:alpha val="90000"/>
            <a:hueOff val="-424613"/>
            <a:satOff val="-37673"/>
            <a:lumOff val="-385"/>
            <a:alphaOff val="0"/>
          </a:schemeClr>
        </a:solidFill>
        <a:ln w="12700" cap="flat" cmpd="sng" algn="ctr">
          <a:solidFill>
            <a:schemeClr val="accent2">
              <a:tint val="40000"/>
              <a:alpha val="90000"/>
              <a:hueOff val="-424613"/>
              <a:satOff val="-37673"/>
              <a:lumOff val="-38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0678" tIns="90678" rIns="120904" bIns="136017" numCol="1" spcCol="1270" anchor="t" anchorCtr="0">
          <a:noAutofit/>
        </a:bodyPr>
        <a:lstStyle/>
        <a:p>
          <a:pPr marL="171450" lvl="1" indent="-171450" algn="l" defTabSz="755650">
            <a:lnSpc>
              <a:spcPct val="90000"/>
            </a:lnSpc>
            <a:spcBef>
              <a:spcPct val="0"/>
            </a:spcBef>
            <a:spcAft>
              <a:spcPct val="15000"/>
            </a:spcAft>
            <a:buChar char="•"/>
          </a:pPr>
          <a:r>
            <a:rPr lang="en-US" sz="1700" kern="1200" noProof="0" dirty="0"/>
            <a:t>Infra as Code</a:t>
          </a:r>
        </a:p>
        <a:p>
          <a:pPr marL="171450" lvl="1" indent="-171450" algn="l" defTabSz="755650">
            <a:lnSpc>
              <a:spcPct val="90000"/>
            </a:lnSpc>
            <a:spcBef>
              <a:spcPct val="0"/>
            </a:spcBef>
            <a:spcAft>
              <a:spcPct val="15000"/>
            </a:spcAft>
            <a:buChar char="•"/>
          </a:pPr>
          <a:r>
            <a:rPr lang="en-US" sz="1700" kern="1200" noProof="0" dirty="0"/>
            <a:t>Dynamic Security Scanning</a:t>
          </a:r>
        </a:p>
        <a:p>
          <a:pPr marL="171450" lvl="1" indent="-171450" algn="l" defTabSz="755650">
            <a:lnSpc>
              <a:spcPct val="90000"/>
            </a:lnSpc>
            <a:spcBef>
              <a:spcPct val="0"/>
            </a:spcBef>
            <a:spcAft>
              <a:spcPct val="15000"/>
            </a:spcAft>
            <a:buChar char="•"/>
          </a:pPr>
          <a:r>
            <a:rPr lang="en-US" sz="1700" kern="1200" noProof="0" dirty="0"/>
            <a:t>Cloud Config. Validation</a:t>
          </a:r>
        </a:p>
        <a:p>
          <a:pPr marL="171450" lvl="1" indent="-171450" algn="l" defTabSz="755650">
            <a:lnSpc>
              <a:spcPct val="90000"/>
            </a:lnSpc>
            <a:spcBef>
              <a:spcPct val="0"/>
            </a:spcBef>
            <a:spcAft>
              <a:spcPct val="15000"/>
            </a:spcAft>
            <a:buChar char="•"/>
          </a:pPr>
          <a:r>
            <a:rPr lang="en-US" sz="1700" kern="1200" noProof="0" dirty="0"/>
            <a:t>Security Acceptance Tests</a:t>
          </a:r>
        </a:p>
      </dsp:txBody>
      <dsp:txXfrm>
        <a:off x="4482117" y="549557"/>
        <a:ext cx="1963594" cy="3079890"/>
      </dsp:txXfrm>
    </dsp:sp>
    <dsp:sp modelId="{ECCCE60C-29D9-4657-9AD6-1FCC5EC94FBE}">
      <dsp:nvSpPr>
        <dsp:cNvPr id="0" name=""/>
        <dsp:cNvSpPr/>
      </dsp:nvSpPr>
      <dsp:spPr>
        <a:xfrm>
          <a:off x="6720614" y="59957"/>
          <a:ext cx="1963594" cy="489600"/>
        </a:xfrm>
        <a:prstGeom prst="rect">
          <a:avLst/>
        </a:prstGeom>
        <a:solidFill>
          <a:schemeClr val="accent2">
            <a:hueOff val="-1091522"/>
            <a:satOff val="-62946"/>
            <a:lumOff val="6471"/>
            <a:alphaOff val="0"/>
          </a:schemeClr>
        </a:solidFill>
        <a:ln w="12700" cap="flat" cmpd="sng" algn="ctr">
          <a:solidFill>
            <a:schemeClr val="accent2">
              <a:hueOff val="-1091522"/>
              <a:satOff val="-62946"/>
              <a:lumOff val="647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69088" rIns="120904" bIns="69088" numCol="1" spcCol="1270" anchor="ctr" anchorCtr="0">
          <a:noAutofit/>
        </a:bodyPr>
        <a:lstStyle/>
        <a:p>
          <a:pPr marL="0" lvl="0" indent="0" algn="ctr" defTabSz="755650">
            <a:lnSpc>
              <a:spcPct val="90000"/>
            </a:lnSpc>
            <a:spcBef>
              <a:spcPct val="0"/>
            </a:spcBef>
            <a:spcAft>
              <a:spcPct val="35000"/>
            </a:spcAft>
            <a:buNone/>
          </a:pPr>
          <a:r>
            <a:rPr lang="es-ES" sz="1700" kern="1200"/>
            <a:t>Production</a:t>
          </a:r>
          <a:endParaRPr lang="en-US" sz="1700" kern="1200" dirty="0"/>
        </a:p>
      </dsp:txBody>
      <dsp:txXfrm>
        <a:off x="6720614" y="59957"/>
        <a:ext cx="1963594" cy="489600"/>
      </dsp:txXfrm>
    </dsp:sp>
    <dsp:sp modelId="{6B6FDBA4-B531-4743-A7C3-098911638237}">
      <dsp:nvSpPr>
        <dsp:cNvPr id="0" name=""/>
        <dsp:cNvSpPr/>
      </dsp:nvSpPr>
      <dsp:spPr>
        <a:xfrm>
          <a:off x="6720614" y="549557"/>
          <a:ext cx="1963594" cy="3079890"/>
        </a:xfrm>
        <a:prstGeom prst="rect">
          <a:avLst/>
        </a:prstGeom>
        <a:solidFill>
          <a:schemeClr val="accent2">
            <a:tint val="40000"/>
            <a:alpha val="90000"/>
            <a:hueOff val="-636919"/>
            <a:satOff val="-56510"/>
            <a:lumOff val="-577"/>
            <a:alphaOff val="0"/>
          </a:schemeClr>
        </a:solidFill>
        <a:ln w="12700" cap="flat" cmpd="sng" algn="ctr">
          <a:solidFill>
            <a:schemeClr val="accent2">
              <a:tint val="40000"/>
              <a:alpha val="90000"/>
              <a:hueOff val="-636919"/>
              <a:satOff val="-56510"/>
              <a:lumOff val="-577"/>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0678" tIns="90678" rIns="120904" bIns="136017" numCol="1" spcCol="1270" anchor="t" anchorCtr="0">
          <a:noAutofit/>
        </a:bodyPr>
        <a:lstStyle/>
        <a:p>
          <a:pPr marL="171450" lvl="1" indent="-171450" algn="l" defTabSz="755650">
            <a:lnSpc>
              <a:spcPct val="90000"/>
            </a:lnSpc>
            <a:spcBef>
              <a:spcPct val="0"/>
            </a:spcBef>
            <a:spcAft>
              <a:spcPct val="15000"/>
            </a:spcAft>
            <a:buChar char="•"/>
          </a:pPr>
          <a:r>
            <a:rPr lang="en-US" sz="1700" kern="1200" noProof="0" dirty="0"/>
            <a:t>Security Smoke Tests</a:t>
          </a:r>
        </a:p>
        <a:p>
          <a:pPr marL="171450" lvl="1" indent="-171450" algn="l" defTabSz="755650">
            <a:lnSpc>
              <a:spcPct val="90000"/>
            </a:lnSpc>
            <a:spcBef>
              <a:spcPct val="0"/>
            </a:spcBef>
            <a:spcAft>
              <a:spcPct val="15000"/>
            </a:spcAft>
            <a:buChar char="•"/>
          </a:pPr>
          <a:r>
            <a:rPr lang="en-US" sz="1700" kern="1200" noProof="0" dirty="0"/>
            <a:t>Configuration Checks</a:t>
          </a:r>
        </a:p>
        <a:p>
          <a:pPr marL="171450" lvl="1" indent="-171450" algn="l" defTabSz="755650">
            <a:lnSpc>
              <a:spcPct val="90000"/>
            </a:lnSpc>
            <a:spcBef>
              <a:spcPct val="0"/>
            </a:spcBef>
            <a:spcAft>
              <a:spcPct val="15000"/>
            </a:spcAft>
            <a:buChar char="•"/>
          </a:pPr>
          <a:r>
            <a:rPr lang="en-US" sz="1700" kern="1200" noProof="0" dirty="0"/>
            <a:t>Live Site Penetration Testing</a:t>
          </a:r>
        </a:p>
      </dsp:txBody>
      <dsp:txXfrm>
        <a:off x="6720614" y="549557"/>
        <a:ext cx="1963594" cy="3079890"/>
      </dsp:txXfrm>
    </dsp:sp>
    <dsp:sp modelId="{3E4DBF25-9344-4E5F-A33E-08AA8FA75529}">
      <dsp:nvSpPr>
        <dsp:cNvPr id="0" name=""/>
        <dsp:cNvSpPr/>
      </dsp:nvSpPr>
      <dsp:spPr>
        <a:xfrm>
          <a:off x="8959112" y="59957"/>
          <a:ext cx="1963594" cy="489600"/>
        </a:xfrm>
        <a:prstGeom prst="rect">
          <a:avLst/>
        </a:prstGeom>
        <a:solidFill>
          <a:schemeClr val="accent2">
            <a:hueOff val="-1455363"/>
            <a:satOff val="-83928"/>
            <a:lumOff val="8628"/>
            <a:alphaOff val="0"/>
          </a:schemeClr>
        </a:solidFill>
        <a:ln w="12700" cap="flat" cmpd="sng" algn="ctr">
          <a:solidFill>
            <a:schemeClr val="accent2">
              <a:hueOff val="-1455363"/>
              <a:satOff val="-83928"/>
              <a:lumOff val="862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69088" rIns="120904" bIns="69088" numCol="1" spcCol="1270" anchor="ctr" anchorCtr="0">
          <a:noAutofit/>
        </a:bodyPr>
        <a:lstStyle/>
        <a:p>
          <a:pPr marL="0" lvl="0" indent="0" algn="ctr" defTabSz="755650">
            <a:lnSpc>
              <a:spcPct val="90000"/>
            </a:lnSpc>
            <a:spcBef>
              <a:spcPct val="0"/>
            </a:spcBef>
            <a:spcAft>
              <a:spcPct val="35000"/>
            </a:spcAft>
            <a:buNone/>
          </a:pPr>
          <a:r>
            <a:rPr lang="es-ES" sz="1700" kern="1200"/>
            <a:t>Operations</a:t>
          </a:r>
          <a:endParaRPr lang="en-US" sz="1700" kern="1200" dirty="0"/>
        </a:p>
      </dsp:txBody>
      <dsp:txXfrm>
        <a:off x="8959112" y="59957"/>
        <a:ext cx="1963594" cy="489600"/>
      </dsp:txXfrm>
    </dsp:sp>
    <dsp:sp modelId="{311FFFD1-5AEC-4F4B-BBEC-B0AC5342E5D7}">
      <dsp:nvSpPr>
        <dsp:cNvPr id="0" name=""/>
        <dsp:cNvSpPr/>
      </dsp:nvSpPr>
      <dsp:spPr>
        <a:xfrm>
          <a:off x="8959112" y="549557"/>
          <a:ext cx="1963594" cy="3079890"/>
        </a:xfrm>
        <a:prstGeom prst="rect">
          <a:avLst/>
        </a:prstGeom>
        <a:solidFill>
          <a:schemeClr val="accent2">
            <a:tint val="40000"/>
            <a:alpha val="90000"/>
            <a:hueOff val="-849226"/>
            <a:satOff val="-75346"/>
            <a:lumOff val="-769"/>
            <a:alphaOff val="0"/>
          </a:schemeClr>
        </a:solidFill>
        <a:ln w="12700" cap="flat" cmpd="sng" algn="ctr">
          <a:solidFill>
            <a:schemeClr val="accent2">
              <a:tint val="40000"/>
              <a:alpha val="90000"/>
              <a:hueOff val="-849226"/>
              <a:satOff val="-75346"/>
              <a:lumOff val="-76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0678" tIns="90678" rIns="120904" bIns="136017" numCol="1" spcCol="1270" anchor="t" anchorCtr="0">
          <a:noAutofit/>
        </a:bodyPr>
        <a:lstStyle/>
        <a:p>
          <a:pPr marL="171450" lvl="1" indent="-171450" algn="l" defTabSz="755650">
            <a:lnSpc>
              <a:spcPct val="90000"/>
            </a:lnSpc>
            <a:spcBef>
              <a:spcPct val="0"/>
            </a:spcBef>
            <a:spcAft>
              <a:spcPct val="15000"/>
            </a:spcAft>
            <a:buChar char="•"/>
          </a:pPr>
          <a:r>
            <a:rPr lang="en-US" sz="1700" kern="1200" noProof="0" dirty="0"/>
            <a:t>Continuous monitoring</a:t>
          </a:r>
        </a:p>
        <a:p>
          <a:pPr marL="171450" lvl="1" indent="-171450" algn="l" defTabSz="755650">
            <a:lnSpc>
              <a:spcPct val="90000"/>
            </a:lnSpc>
            <a:spcBef>
              <a:spcPct val="0"/>
            </a:spcBef>
            <a:spcAft>
              <a:spcPct val="15000"/>
            </a:spcAft>
            <a:buChar char="•"/>
          </a:pPr>
          <a:r>
            <a:rPr lang="en-US" sz="1700" kern="1200" noProof="0" dirty="0"/>
            <a:t>Threat Intelligence</a:t>
          </a:r>
        </a:p>
        <a:p>
          <a:pPr marL="171450" lvl="1" indent="-171450" algn="l" defTabSz="755650">
            <a:lnSpc>
              <a:spcPct val="90000"/>
            </a:lnSpc>
            <a:spcBef>
              <a:spcPct val="0"/>
            </a:spcBef>
            <a:spcAft>
              <a:spcPct val="15000"/>
            </a:spcAft>
            <a:buChar char="•"/>
          </a:pPr>
          <a:r>
            <a:rPr lang="en-US" sz="1700" kern="1200" noProof="0" dirty="0"/>
            <a:t>Penetration Testing</a:t>
          </a:r>
        </a:p>
        <a:p>
          <a:pPr marL="171450" lvl="1" indent="-171450" algn="l" defTabSz="755650">
            <a:lnSpc>
              <a:spcPct val="90000"/>
            </a:lnSpc>
            <a:spcBef>
              <a:spcPct val="0"/>
            </a:spcBef>
            <a:spcAft>
              <a:spcPct val="15000"/>
            </a:spcAft>
            <a:buChar char="•"/>
          </a:pPr>
          <a:r>
            <a:rPr lang="en-US" sz="1700" kern="1200" noProof="0" dirty="0"/>
            <a:t>Blameless Post-Mortem</a:t>
          </a:r>
        </a:p>
        <a:p>
          <a:pPr marL="171450" lvl="1" indent="-171450" algn="l" defTabSz="755650">
            <a:lnSpc>
              <a:spcPct val="90000"/>
            </a:lnSpc>
            <a:spcBef>
              <a:spcPct val="0"/>
            </a:spcBef>
            <a:spcAft>
              <a:spcPct val="15000"/>
            </a:spcAft>
            <a:buChar char="•"/>
          </a:pPr>
          <a:r>
            <a:rPr lang="en-US" sz="1700" kern="1200" noProof="0" dirty="0"/>
            <a:t>Red / Blue Team – War Games</a:t>
          </a:r>
        </a:p>
        <a:p>
          <a:pPr marL="171450" lvl="1" indent="-171450" algn="l" defTabSz="755650">
            <a:lnSpc>
              <a:spcPct val="90000"/>
            </a:lnSpc>
            <a:spcBef>
              <a:spcPct val="0"/>
            </a:spcBef>
            <a:spcAft>
              <a:spcPct val="15000"/>
            </a:spcAft>
            <a:buChar char="•"/>
          </a:pPr>
          <a:endParaRPr lang="en-US" sz="1700" kern="1200" dirty="0"/>
        </a:p>
      </dsp:txBody>
      <dsp:txXfrm>
        <a:off x="8959112" y="549557"/>
        <a:ext cx="1963594" cy="307989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D7DBAE4-2AA5-4F87-9E31-AE089D3758ED}">
      <dsp:nvSpPr>
        <dsp:cNvPr id="0" name=""/>
        <dsp:cNvSpPr/>
      </dsp:nvSpPr>
      <dsp:spPr>
        <a:xfrm>
          <a:off x="5122" y="172391"/>
          <a:ext cx="1963594" cy="489600"/>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69088" rIns="120904" bIns="69088" numCol="1" spcCol="1270" anchor="ctr" anchorCtr="0">
          <a:noAutofit/>
        </a:bodyPr>
        <a:lstStyle/>
        <a:p>
          <a:pPr marL="0" lvl="0" indent="0" algn="ctr" defTabSz="755650">
            <a:lnSpc>
              <a:spcPct val="90000"/>
            </a:lnSpc>
            <a:spcBef>
              <a:spcPct val="0"/>
            </a:spcBef>
            <a:spcAft>
              <a:spcPct val="35000"/>
            </a:spcAft>
            <a:buNone/>
          </a:pPr>
          <a:r>
            <a:rPr lang="es-ES" sz="1700" kern="1200" dirty="0"/>
            <a:t>Pre-</a:t>
          </a:r>
          <a:r>
            <a:rPr lang="es-ES" sz="1700" kern="1200" dirty="0" err="1"/>
            <a:t>Commit</a:t>
          </a:r>
          <a:endParaRPr lang="en-US" sz="1700" kern="1200" dirty="0"/>
        </a:p>
      </dsp:txBody>
      <dsp:txXfrm>
        <a:off x="5122" y="172391"/>
        <a:ext cx="1963594" cy="489600"/>
      </dsp:txXfrm>
    </dsp:sp>
    <dsp:sp modelId="{154A4CD9-4E9F-4DB8-A3EC-44712E3303CA}">
      <dsp:nvSpPr>
        <dsp:cNvPr id="0" name=""/>
        <dsp:cNvSpPr/>
      </dsp:nvSpPr>
      <dsp:spPr>
        <a:xfrm>
          <a:off x="5122" y="661991"/>
          <a:ext cx="1963594" cy="3358421"/>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0678" tIns="90678" rIns="120904" bIns="136017" numCol="1" spcCol="1270" anchor="t" anchorCtr="0">
          <a:noAutofit/>
        </a:bodyPr>
        <a:lstStyle/>
        <a:p>
          <a:pPr marL="171450" lvl="1" indent="-171450" algn="l" defTabSz="755650">
            <a:lnSpc>
              <a:spcPct val="90000"/>
            </a:lnSpc>
            <a:spcBef>
              <a:spcPct val="0"/>
            </a:spcBef>
            <a:spcAft>
              <a:spcPct val="15000"/>
            </a:spcAft>
            <a:buChar char="•"/>
          </a:pPr>
          <a:r>
            <a:rPr lang="en-US" sz="1700" kern="1200" noProof="0" dirty="0">
              <a:hlinkClick xmlns:r="http://schemas.openxmlformats.org/officeDocument/2006/relationships" r:id="rId1"/>
            </a:rPr>
            <a:t>SDL &amp; Threat Modeling</a:t>
          </a:r>
          <a:endParaRPr lang="en-US" sz="1700" kern="1200" noProof="0" dirty="0"/>
        </a:p>
        <a:p>
          <a:pPr marL="171450" lvl="1" indent="-171450" algn="l" defTabSz="755650">
            <a:lnSpc>
              <a:spcPct val="90000"/>
            </a:lnSpc>
            <a:spcBef>
              <a:spcPct val="0"/>
            </a:spcBef>
            <a:spcAft>
              <a:spcPct val="15000"/>
            </a:spcAft>
            <a:buChar char="•"/>
          </a:pPr>
          <a:r>
            <a:rPr lang="en-US" sz="1700" kern="1200" noProof="0" dirty="0">
              <a:hlinkClick xmlns:r="http://schemas.openxmlformats.org/officeDocument/2006/relationships" r:id="rId2"/>
            </a:rPr>
            <a:t>IDE Security Plug-ins</a:t>
          </a:r>
          <a:endParaRPr lang="en-US" sz="1700" kern="1200" noProof="0" dirty="0"/>
        </a:p>
        <a:p>
          <a:pPr marL="171450" lvl="1" indent="-171450" algn="l" defTabSz="755650">
            <a:lnSpc>
              <a:spcPct val="90000"/>
            </a:lnSpc>
            <a:spcBef>
              <a:spcPct val="0"/>
            </a:spcBef>
            <a:spcAft>
              <a:spcPct val="15000"/>
            </a:spcAft>
            <a:buChar char="•"/>
          </a:pPr>
          <a:r>
            <a:rPr lang="en-US" sz="1700" kern="1200" noProof="0" dirty="0">
              <a:hlinkClick xmlns:r="http://schemas.openxmlformats.org/officeDocument/2006/relationships" r:id="rId3"/>
            </a:rPr>
            <a:t>Secure Coding Standards</a:t>
          </a:r>
          <a:endParaRPr lang="en-US" sz="1700" kern="1200" noProof="0" dirty="0"/>
        </a:p>
        <a:p>
          <a:pPr marL="171450" lvl="1" indent="-171450" algn="l" defTabSz="755650">
            <a:lnSpc>
              <a:spcPct val="90000"/>
            </a:lnSpc>
            <a:spcBef>
              <a:spcPct val="0"/>
            </a:spcBef>
            <a:spcAft>
              <a:spcPct val="15000"/>
            </a:spcAft>
            <a:buChar char="•"/>
          </a:pPr>
          <a:r>
            <a:rPr lang="en-US" sz="1700" kern="1200" noProof="0" dirty="0"/>
            <a:t>Peer Review</a:t>
          </a:r>
        </a:p>
        <a:p>
          <a:pPr marL="171450" lvl="1" indent="-171450" algn="l" defTabSz="755650">
            <a:lnSpc>
              <a:spcPct val="90000"/>
            </a:lnSpc>
            <a:spcBef>
              <a:spcPct val="0"/>
            </a:spcBef>
            <a:spcAft>
              <a:spcPct val="15000"/>
            </a:spcAft>
            <a:buChar char="•"/>
          </a:pPr>
          <a:endParaRPr lang="en-US" sz="1700" kern="1200" dirty="0"/>
        </a:p>
      </dsp:txBody>
      <dsp:txXfrm>
        <a:off x="5122" y="661991"/>
        <a:ext cx="1963594" cy="3358421"/>
      </dsp:txXfrm>
    </dsp:sp>
    <dsp:sp modelId="{DE325462-75C6-4319-AFED-C86A48897421}">
      <dsp:nvSpPr>
        <dsp:cNvPr id="0" name=""/>
        <dsp:cNvSpPr/>
      </dsp:nvSpPr>
      <dsp:spPr>
        <a:xfrm>
          <a:off x="2243619" y="172391"/>
          <a:ext cx="1963594" cy="489600"/>
        </a:xfrm>
        <a:prstGeom prst="rect">
          <a:avLst/>
        </a:prstGeom>
        <a:solidFill>
          <a:schemeClr val="accent2">
            <a:hueOff val="-363841"/>
            <a:satOff val="-20982"/>
            <a:lumOff val="2157"/>
            <a:alphaOff val="0"/>
          </a:schemeClr>
        </a:solidFill>
        <a:ln w="12700" cap="flat" cmpd="sng" algn="ctr">
          <a:solidFill>
            <a:schemeClr val="accent2">
              <a:hueOff val="-363841"/>
              <a:satOff val="-20982"/>
              <a:lumOff val="2157"/>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69088" rIns="120904" bIns="69088" numCol="1" spcCol="1270" anchor="ctr" anchorCtr="0">
          <a:noAutofit/>
        </a:bodyPr>
        <a:lstStyle/>
        <a:p>
          <a:pPr marL="0" lvl="0" indent="0" algn="ctr" defTabSz="755650">
            <a:lnSpc>
              <a:spcPct val="90000"/>
            </a:lnSpc>
            <a:spcBef>
              <a:spcPct val="0"/>
            </a:spcBef>
            <a:spcAft>
              <a:spcPct val="35000"/>
            </a:spcAft>
            <a:buNone/>
          </a:pPr>
          <a:r>
            <a:rPr lang="es-ES" sz="1700" kern="1200" dirty="0" err="1"/>
            <a:t>Commit</a:t>
          </a:r>
          <a:r>
            <a:rPr lang="es-ES" sz="1700" kern="1200" dirty="0"/>
            <a:t> (CI)</a:t>
          </a:r>
          <a:endParaRPr lang="en-US" sz="1700" kern="1200" dirty="0"/>
        </a:p>
      </dsp:txBody>
      <dsp:txXfrm>
        <a:off x="2243619" y="172391"/>
        <a:ext cx="1963594" cy="489600"/>
      </dsp:txXfrm>
    </dsp:sp>
    <dsp:sp modelId="{639964FD-924A-4720-8B3E-CDA713365505}">
      <dsp:nvSpPr>
        <dsp:cNvPr id="0" name=""/>
        <dsp:cNvSpPr/>
      </dsp:nvSpPr>
      <dsp:spPr>
        <a:xfrm>
          <a:off x="2243619" y="661991"/>
          <a:ext cx="1963594" cy="3358421"/>
        </a:xfrm>
        <a:prstGeom prst="rect">
          <a:avLst/>
        </a:prstGeom>
        <a:solidFill>
          <a:schemeClr val="accent2">
            <a:tint val="40000"/>
            <a:alpha val="90000"/>
            <a:hueOff val="-212306"/>
            <a:satOff val="-18836"/>
            <a:lumOff val="-192"/>
            <a:alphaOff val="0"/>
          </a:schemeClr>
        </a:solidFill>
        <a:ln w="12700" cap="flat" cmpd="sng" algn="ctr">
          <a:solidFill>
            <a:schemeClr val="accent2">
              <a:tint val="40000"/>
              <a:alpha val="90000"/>
              <a:hueOff val="-212306"/>
              <a:satOff val="-18836"/>
              <a:lumOff val="-192"/>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0678" tIns="90678" rIns="120904" bIns="136017" numCol="1" spcCol="1270" anchor="t" anchorCtr="0">
          <a:noAutofit/>
        </a:bodyPr>
        <a:lstStyle/>
        <a:p>
          <a:pPr marL="171450" lvl="1" indent="-171450" algn="l" defTabSz="755650">
            <a:lnSpc>
              <a:spcPct val="90000"/>
            </a:lnSpc>
            <a:spcBef>
              <a:spcPct val="0"/>
            </a:spcBef>
            <a:spcAft>
              <a:spcPct val="15000"/>
            </a:spcAft>
            <a:buChar char="•"/>
          </a:pPr>
          <a:r>
            <a:rPr lang="en-US" sz="1700" kern="1200" noProof="0" dirty="0">
              <a:hlinkClick xmlns:r="http://schemas.openxmlformats.org/officeDocument/2006/relationships" r:id="rId4"/>
            </a:rPr>
            <a:t>Static Code Analysis</a:t>
          </a:r>
          <a:endParaRPr lang="en-US" sz="1700" kern="1200" noProof="0" dirty="0"/>
        </a:p>
        <a:p>
          <a:pPr marL="171450" lvl="1" indent="-171450" algn="l" defTabSz="755650">
            <a:lnSpc>
              <a:spcPct val="90000"/>
            </a:lnSpc>
            <a:spcBef>
              <a:spcPct val="0"/>
            </a:spcBef>
            <a:spcAft>
              <a:spcPct val="15000"/>
            </a:spcAft>
            <a:buChar char="•"/>
          </a:pPr>
          <a:r>
            <a:rPr lang="en-US" sz="1700" kern="1200" noProof="0" dirty="0">
              <a:hlinkClick xmlns:r="http://schemas.openxmlformats.org/officeDocument/2006/relationships" r:id="rId5"/>
            </a:rPr>
            <a:t>Credential Scanning</a:t>
          </a:r>
          <a:endParaRPr lang="en-US" sz="1700" kern="1200" noProof="0" dirty="0"/>
        </a:p>
        <a:p>
          <a:pPr marL="171450" lvl="1" indent="-171450" algn="l" defTabSz="755650">
            <a:lnSpc>
              <a:spcPct val="90000"/>
            </a:lnSpc>
            <a:spcBef>
              <a:spcPct val="0"/>
            </a:spcBef>
            <a:spcAft>
              <a:spcPct val="15000"/>
            </a:spcAft>
            <a:buChar char="•"/>
          </a:pPr>
          <a:r>
            <a:rPr lang="en-US" sz="1700" kern="1200" noProof="0" dirty="0"/>
            <a:t>Security Tests</a:t>
          </a:r>
        </a:p>
        <a:p>
          <a:pPr marL="171450" lvl="1" indent="-171450" algn="l" defTabSz="755650">
            <a:lnSpc>
              <a:spcPct val="90000"/>
            </a:lnSpc>
            <a:spcBef>
              <a:spcPct val="0"/>
            </a:spcBef>
            <a:spcAft>
              <a:spcPct val="15000"/>
            </a:spcAft>
            <a:buChar char="•"/>
          </a:pPr>
          <a:r>
            <a:rPr lang="en-US" sz="1700" kern="1200" noProof="0" dirty="0"/>
            <a:t>Dependency Management</a:t>
          </a:r>
        </a:p>
        <a:p>
          <a:pPr marL="342900" lvl="2" indent="-171450" algn="l" defTabSz="755650">
            <a:lnSpc>
              <a:spcPct val="90000"/>
            </a:lnSpc>
            <a:spcBef>
              <a:spcPct val="0"/>
            </a:spcBef>
            <a:spcAft>
              <a:spcPct val="15000"/>
            </a:spcAft>
            <a:buChar char="•"/>
          </a:pPr>
          <a:r>
            <a:rPr lang="en-US" sz="1700" kern="1200" noProof="0" dirty="0">
              <a:hlinkClick xmlns:r="http://schemas.openxmlformats.org/officeDocument/2006/relationships" r:id="rId6"/>
            </a:rPr>
            <a:t>OWASP Dependency-Check</a:t>
          </a:r>
          <a:endParaRPr lang="en-US" sz="1700" kern="1200" noProof="0" dirty="0"/>
        </a:p>
        <a:p>
          <a:pPr marL="342900" lvl="2" indent="-171450" algn="l" defTabSz="755650">
            <a:lnSpc>
              <a:spcPct val="90000"/>
            </a:lnSpc>
            <a:spcBef>
              <a:spcPct val="0"/>
            </a:spcBef>
            <a:spcAft>
              <a:spcPct val="15000"/>
            </a:spcAft>
            <a:buChar char="•"/>
          </a:pPr>
          <a:r>
            <a:rPr lang="en-US" sz="1700" kern="1200" noProof="0" dirty="0" err="1">
              <a:hlinkClick xmlns:r="http://schemas.openxmlformats.org/officeDocument/2006/relationships" r:id="rId7"/>
            </a:rPr>
            <a:t>WhiteSource</a:t>
          </a:r>
          <a:endParaRPr lang="en-US" sz="1700" kern="1200" noProof="0" dirty="0"/>
        </a:p>
        <a:p>
          <a:pPr marL="342900" lvl="2" indent="-171450" algn="l" defTabSz="755650">
            <a:lnSpc>
              <a:spcPct val="90000"/>
            </a:lnSpc>
            <a:spcBef>
              <a:spcPct val="0"/>
            </a:spcBef>
            <a:spcAft>
              <a:spcPct val="15000"/>
            </a:spcAft>
            <a:buChar char="•"/>
          </a:pPr>
          <a:endParaRPr lang="en-US" sz="1700" kern="1200" dirty="0"/>
        </a:p>
      </dsp:txBody>
      <dsp:txXfrm>
        <a:off x="2243619" y="661991"/>
        <a:ext cx="1963594" cy="3358421"/>
      </dsp:txXfrm>
    </dsp:sp>
    <dsp:sp modelId="{1265D65E-431A-4623-837C-2DBB160FC84D}">
      <dsp:nvSpPr>
        <dsp:cNvPr id="0" name=""/>
        <dsp:cNvSpPr/>
      </dsp:nvSpPr>
      <dsp:spPr>
        <a:xfrm>
          <a:off x="4482117" y="172391"/>
          <a:ext cx="1963594" cy="489600"/>
        </a:xfrm>
        <a:prstGeom prst="rect">
          <a:avLst/>
        </a:prstGeom>
        <a:solidFill>
          <a:schemeClr val="accent2">
            <a:hueOff val="-727682"/>
            <a:satOff val="-41964"/>
            <a:lumOff val="4314"/>
            <a:alphaOff val="0"/>
          </a:schemeClr>
        </a:solidFill>
        <a:ln w="12700" cap="flat" cmpd="sng" algn="ctr">
          <a:solidFill>
            <a:schemeClr val="accent2">
              <a:hueOff val="-727682"/>
              <a:satOff val="-41964"/>
              <a:lumOff val="4314"/>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69088" rIns="120904" bIns="69088" numCol="1" spcCol="1270" anchor="ctr" anchorCtr="0">
          <a:noAutofit/>
        </a:bodyPr>
        <a:lstStyle/>
        <a:p>
          <a:pPr marL="0" lvl="0" indent="0" algn="ctr" defTabSz="755650">
            <a:lnSpc>
              <a:spcPct val="90000"/>
            </a:lnSpc>
            <a:spcBef>
              <a:spcPct val="0"/>
            </a:spcBef>
            <a:spcAft>
              <a:spcPct val="35000"/>
            </a:spcAft>
            <a:buNone/>
          </a:pPr>
          <a:r>
            <a:rPr lang="es-ES" sz="1700" kern="1200" dirty="0" err="1"/>
            <a:t>Acceptance</a:t>
          </a:r>
          <a:r>
            <a:rPr lang="es-ES" sz="1700" kern="1200" dirty="0"/>
            <a:t> (CD)</a:t>
          </a:r>
          <a:endParaRPr lang="en-US" sz="1700" kern="1200" dirty="0"/>
        </a:p>
      </dsp:txBody>
      <dsp:txXfrm>
        <a:off x="4482117" y="172391"/>
        <a:ext cx="1963594" cy="489600"/>
      </dsp:txXfrm>
    </dsp:sp>
    <dsp:sp modelId="{B2061C85-20C7-4275-BF95-2FABA0655284}">
      <dsp:nvSpPr>
        <dsp:cNvPr id="0" name=""/>
        <dsp:cNvSpPr/>
      </dsp:nvSpPr>
      <dsp:spPr>
        <a:xfrm>
          <a:off x="4482117" y="661991"/>
          <a:ext cx="1963594" cy="3358421"/>
        </a:xfrm>
        <a:prstGeom prst="rect">
          <a:avLst/>
        </a:prstGeom>
        <a:solidFill>
          <a:schemeClr val="accent2">
            <a:tint val="40000"/>
            <a:alpha val="90000"/>
            <a:hueOff val="-424613"/>
            <a:satOff val="-37673"/>
            <a:lumOff val="-385"/>
            <a:alphaOff val="0"/>
          </a:schemeClr>
        </a:solidFill>
        <a:ln w="12700" cap="flat" cmpd="sng" algn="ctr">
          <a:solidFill>
            <a:schemeClr val="accent2">
              <a:tint val="40000"/>
              <a:alpha val="90000"/>
              <a:hueOff val="-424613"/>
              <a:satOff val="-37673"/>
              <a:lumOff val="-38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0678" tIns="90678" rIns="120904" bIns="136017" numCol="1" spcCol="1270" anchor="t" anchorCtr="0">
          <a:noAutofit/>
        </a:bodyPr>
        <a:lstStyle/>
        <a:p>
          <a:pPr marL="171450" lvl="1" indent="-171450" algn="l" defTabSz="755650">
            <a:lnSpc>
              <a:spcPct val="90000"/>
            </a:lnSpc>
            <a:spcBef>
              <a:spcPct val="0"/>
            </a:spcBef>
            <a:spcAft>
              <a:spcPct val="15000"/>
            </a:spcAft>
            <a:buChar char="•"/>
          </a:pPr>
          <a:r>
            <a:rPr lang="en-US" sz="1700" kern="1200" noProof="0" dirty="0"/>
            <a:t>Infra as Code</a:t>
          </a:r>
        </a:p>
        <a:p>
          <a:pPr marL="171450" lvl="1" indent="-171450" algn="l" defTabSz="755650">
            <a:lnSpc>
              <a:spcPct val="90000"/>
            </a:lnSpc>
            <a:spcBef>
              <a:spcPct val="0"/>
            </a:spcBef>
            <a:spcAft>
              <a:spcPct val="15000"/>
            </a:spcAft>
            <a:buChar char="•"/>
          </a:pPr>
          <a:r>
            <a:rPr lang="en-US" sz="1700" kern="1200" noProof="0" dirty="0"/>
            <a:t>Dynamic Security Scanning</a:t>
          </a:r>
        </a:p>
        <a:p>
          <a:pPr marL="342900" lvl="2" indent="-171450" algn="l" defTabSz="755650">
            <a:lnSpc>
              <a:spcPct val="90000"/>
            </a:lnSpc>
            <a:spcBef>
              <a:spcPct val="0"/>
            </a:spcBef>
            <a:spcAft>
              <a:spcPct val="15000"/>
            </a:spcAft>
            <a:buChar char="•"/>
          </a:pPr>
          <a:r>
            <a:rPr lang="en-US" sz="1700" kern="1200" noProof="0" dirty="0" err="1">
              <a:hlinkClick xmlns:r="http://schemas.openxmlformats.org/officeDocument/2006/relationships" r:id="rId8"/>
            </a:rPr>
            <a:t>BinSkim</a:t>
          </a:r>
          <a:endParaRPr lang="en-US" sz="1700" kern="1200" noProof="0" dirty="0"/>
        </a:p>
        <a:p>
          <a:pPr marL="342900" lvl="2" indent="-171450" algn="l" defTabSz="755650">
            <a:lnSpc>
              <a:spcPct val="90000"/>
            </a:lnSpc>
            <a:spcBef>
              <a:spcPct val="0"/>
            </a:spcBef>
            <a:spcAft>
              <a:spcPct val="15000"/>
            </a:spcAft>
            <a:buChar char="•"/>
          </a:pPr>
          <a:r>
            <a:rPr lang="en-US" sz="1700" kern="1200" noProof="0" dirty="0">
              <a:hlinkClick xmlns:r="http://schemas.openxmlformats.org/officeDocument/2006/relationships" r:id="rId9"/>
            </a:rPr>
            <a:t>OWASP ZAP</a:t>
          </a:r>
          <a:endParaRPr lang="en-US" sz="1700" kern="1200" noProof="0" dirty="0"/>
        </a:p>
        <a:p>
          <a:pPr marL="342900" lvl="2" indent="-171450" algn="l" defTabSz="755650">
            <a:lnSpc>
              <a:spcPct val="90000"/>
            </a:lnSpc>
            <a:spcBef>
              <a:spcPct val="0"/>
            </a:spcBef>
            <a:spcAft>
              <a:spcPct val="15000"/>
            </a:spcAft>
            <a:buChar char="•"/>
          </a:pPr>
          <a:r>
            <a:rPr lang="en-US" sz="1700" kern="1200" noProof="0" dirty="0" err="1">
              <a:hlinkClick xmlns:r="http://schemas.openxmlformats.org/officeDocument/2006/relationships" r:id="rId10"/>
            </a:rPr>
            <a:t>Anchore</a:t>
          </a:r>
          <a:r>
            <a:rPr lang="en-US" sz="1700" kern="1200" noProof="0" dirty="0">
              <a:hlinkClick xmlns:r="http://schemas.openxmlformats.org/officeDocument/2006/relationships" r:id="rId10"/>
            </a:rPr>
            <a:t> – Container Scanning</a:t>
          </a:r>
          <a:endParaRPr lang="en-US" sz="1700" kern="1200" noProof="0" dirty="0"/>
        </a:p>
        <a:p>
          <a:pPr marL="171450" lvl="1" indent="-171450" algn="l" defTabSz="755650">
            <a:lnSpc>
              <a:spcPct val="90000"/>
            </a:lnSpc>
            <a:spcBef>
              <a:spcPct val="0"/>
            </a:spcBef>
            <a:spcAft>
              <a:spcPct val="15000"/>
            </a:spcAft>
            <a:buChar char="•"/>
          </a:pPr>
          <a:r>
            <a:rPr lang="en-US" sz="1700" kern="1200" noProof="0" dirty="0"/>
            <a:t>Cloud Config. Validation</a:t>
          </a:r>
        </a:p>
        <a:p>
          <a:pPr marL="171450" lvl="1" indent="-171450" algn="l" defTabSz="755650">
            <a:lnSpc>
              <a:spcPct val="90000"/>
            </a:lnSpc>
            <a:spcBef>
              <a:spcPct val="0"/>
            </a:spcBef>
            <a:spcAft>
              <a:spcPct val="15000"/>
            </a:spcAft>
            <a:buChar char="•"/>
          </a:pPr>
          <a:r>
            <a:rPr lang="en-US" sz="1700" kern="1200" noProof="0" dirty="0"/>
            <a:t>Security Acceptance Tests</a:t>
          </a:r>
        </a:p>
      </dsp:txBody>
      <dsp:txXfrm>
        <a:off x="4482117" y="661991"/>
        <a:ext cx="1963594" cy="3358421"/>
      </dsp:txXfrm>
    </dsp:sp>
    <dsp:sp modelId="{4C45FEDC-E664-4444-A552-638CF30A3D8C}">
      <dsp:nvSpPr>
        <dsp:cNvPr id="0" name=""/>
        <dsp:cNvSpPr/>
      </dsp:nvSpPr>
      <dsp:spPr>
        <a:xfrm>
          <a:off x="6720614" y="172391"/>
          <a:ext cx="1963594" cy="489600"/>
        </a:xfrm>
        <a:prstGeom prst="rect">
          <a:avLst/>
        </a:prstGeom>
        <a:solidFill>
          <a:schemeClr val="accent2">
            <a:hueOff val="-1091522"/>
            <a:satOff val="-62946"/>
            <a:lumOff val="6471"/>
            <a:alphaOff val="0"/>
          </a:schemeClr>
        </a:solidFill>
        <a:ln w="12700" cap="flat" cmpd="sng" algn="ctr">
          <a:solidFill>
            <a:schemeClr val="accent2">
              <a:hueOff val="-1091522"/>
              <a:satOff val="-62946"/>
              <a:lumOff val="647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69088" rIns="120904" bIns="69088" numCol="1" spcCol="1270" anchor="ctr" anchorCtr="0">
          <a:noAutofit/>
        </a:bodyPr>
        <a:lstStyle/>
        <a:p>
          <a:pPr marL="0" lvl="0" indent="0" algn="ctr" defTabSz="755650">
            <a:lnSpc>
              <a:spcPct val="90000"/>
            </a:lnSpc>
            <a:spcBef>
              <a:spcPct val="0"/>
            </a:spcBef>
            <a:spcAft>
              <a:spcPct val="35000"/>
            </a:spcAft>
            <a:buNone/>
          </a:pPr>
          <a:r>
            <a:rPr lang="es-ES" sz="1700" kern="1200"/>
            <a:t>Production</a:t>
          </a:r>
          <a:endParaRPr lang="en-US" sz="1700" kern="1200" dirty="0"/>
        </a:p>
      </dsp:txBody>
      <dsp:txXfrm>
        <a:off x="6720614" y="172391"/>
        <a:ext cx="1963594" cy="489600"/>
      </dsp:txXfrm>
    </dsp:sp>
    <dsp:sp modelId="{C4FAD946-59BA-4661-B1EB-4C59E24362CC}">
      <dsp:nvSpPr>
        <dsp:cNvPr id="0" name=""/>
        <dsp:cNvSpPr/>
      </dsp:nvSpPr>
      <dsp:spPr>
        <a:xfrm>
          <a:off x="6720614" y="661991"/>
          <a:ext cx="1963594" cy="3358421"/>
        </a:xfrm>
        <a:prstGeom prst="rect">
          <a:avLst/>
        </a:prstGeom>
        <a:solidFill>
          <a:schemeClr val="accent2">
            <a:tint val="40000"/>
            <a:alpha val="90000"/>
            <a:hueOff val="-636919"/>
            <a:satOff val="-56510"/>
            <a:lumOff val="-577"/>
            <a:alphaOff val="0"/>
          </a:schemeClr>
        </a:solidFill>
        <a:ln w="12700" cap="flat" cmpd="sng" algn="ctr">
          <a:solidFill>
            <a:schemeClr val="accent2">
              <a:tint val="40000"/>
              <a:alpha val="90000"/>
              <a:hueOff val="-636919"/>
              <a:satOff val="-56510"/>
              <a:lumOff val="-577"/>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0678" tIns="90678" rIns="120904" bIns="136017" numCol="1" spcCol="1270" anchor="t" anchorCtr="0">
          <a:noAutofit/>
        </a:bodyPr>
        <a:lstStyle/>
        <a:p>
          <a:pPr marL="171450" lvl="1" indent="-171450" algn="l" defTabSz="755650">
            <a:lnSpc>
              <a:spcPct val="90000"/>
            </a:lnSpc>
            <a:spcBef>
              <a:spcPct val="0"/>
            </a:spcBef>
            <a:spcAft>
              <a:spcPct val="15000"/>
            </a:spcAft>
            <a:buChar char="•"/>
          </a:pPr>
          <a:r>
            <a:rPr lang="en-US" sz="1700" kern="1200" noProof="0" dirty="0"/>
            <a:t>Security Smoke Tests</a:t>
          </a:r>
        </a:p>
        <a:p>
          <a:pPr marL="171450" lvl="1" indent="-171450" algn="l" defTabSz="755650">
            <a:lnSpc>
              <a:spcPct val="90000"/>
            </a:lnSpc>
            <a:spcBef>
              <a:spcPct val="0"/>
            </a:spcBef>
            <a:spcAft>
              <a:spcPct val="15000"/>
            </a:spcAft>
            <a:buChar char="•"/>
          </a:pPr>
          <a:r>
            <a:rPr lang="en-US" sz="1700" kern="1200" noProof="0" dirty="0"/>
            <a:t>Configuration Checks</a:t>
          </a:r>
        </a:p>
        <a:p>
          <a:pPr marL="171450" lvl="1" indent="-171450" algn="l" defTabSz="755650">
            <a:lnSpc>
              <a:spcPct val="90000"/>
            </a:lnSpc>
            <a:spcBef>
              <a:spcPct val="0"/>
            </a:spcBef>
            <a:spcAft>
              <a:spcPct val="15000"/>
            </a:spcAft>
            <a:buChar char="•"/>
          </a:pPr>
          <a:r>
            <a:rPr lang="en-US" sz="1700" kern="1200" noProof="0" dirty="0"/>
            <a:t>Live Site Penetration Testing</a:t>
          </a:r>
        </a:p>
      </dsp:txBody>
      <dsp:txXfrm>
        <a:off x="6720614" y="661991"/>
        <a:ext cx="1963594" cy="3358421"/>
      </dsp:txXfrm>
    </dsp:sp>
    <dsp:sp modelId="{832F990A-7600-4787-B52D-556292C62550}">
      <dsp:nvSpPr>
        <dsp:cNvPr id="0" name=""/>
        <dsp:cNvSpPr/>
      </dsp:nvSpPr>
      <dsp:spPr>
        <a:xfrm>
          <a:off x="8959112" y="172391"/>
          <a:ext cx="1963594" cy="489600"/>
        </a:xfrm>
        <a:prstGeom prst="rect">
          <a:avLst/>
        </a:prstGeom>
        <a:solidFill>
          <a:schemeClr val="accent2">
            <a:hueOff val="-1455363"/>
            <a:satOff val="-83928"/>
            <a:lumOff val="8628"/>
            <a:alphaOff val="0"/>
          </a:schemeClr>
        </a:solidFill>
        <a:ln w="12700" cap="flat" cmpd="sng" algn="ctr">
          <a:solidFill>
            <a:schemeClr val="accent2">
              <a:hueOff val="-1455363"/>
              <a:satOff val="-83928"/>
              <a:lumOff val="862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69088" rIns="120904" bIns="69088" numCol="1" spcCol="1270" anchor="ctr" anchorCtr="0">
          <a:noAutofit/>
        </a:bodyPr>
        <a:lstStyle/>
        <a:p>
          <a:pPr marL="0" lvl="0" indent="0" algn="ctr" defTabSz="755650">
            <a:lnSpc>
              <a:spcPct val="90000"/>
            </a:lnSpc>
            <a:spcBef>
              <a:spcPct val="0"/>
            </a:spcBef>
            <a:spcAft>
              <a:spcPct val="35000"/>
            </a:spcAft>
            <a:buNone/>
          </a:pPr>
          <a:r>
            <a:rPr lang="es-ES" sz="1700" kern="1200"/>
            <a:t>Operations</a:t>
          </a:r>
          <a:endParaRPr lang="en-US" sz="1700" kern="1200" dirty="0"/>
        </a:p>
      </dsp:txBody>
      <dsp:txXfrm>
        <a:off x="8959112" y="172391"/>
        <a:ext cx="1963594" cy="489600"/>
      </dsp:txXfrm>
    </dsp:sp>
    <dsp:sp modelId="{6BF7462E-83AB-47CC-B351-6170079A14BB}">
      <dsp:nvSpPr>
        <dsp:cNvPr id="0" name=""/>
        <dsp:cNvSpPr/>
      </dsp:nvSpPr>
      <dsp:spPr>
        <a:xfrm>
          <a:off x="8959112" y="661991"/>
          <a:ext cx="1963594" cy="3358421"/>
        </a:xfrm>
        <a:prstGeom prst="rect">
          <a:avLst/>
        </a:prstGeom>
        <a:solidFill>
          <a:schemeClr val="accent2">
            <a:tint val="40000"/>
            <a:alpha val="90000"/>
            <a:hueOff val="-849226"/>
            <a:satOff val="-75346"/>
            <a:lumOff val="-769"/>
            <a:alphaOff val="0"/>
          </a:schemeClr>
        </a:solidFill>
        <a:ln w="12700" cap="flat" cmpd="sng" algn="ctr">
          <a:solidFill>
            <a:schemeClr val="accent2">
              <a:tint val="40000"/>
              <a:alpha val="90000"/>
              <a:hueOff val="-849226"/>
              <a:satOff val="-75346"/>
              <a:lumOff val="-76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0678" tIns="90678" rIns="120904" bIns="136017" numCol="1" spcCol="1270" anchor="t" anchorCtr="0">
          <a:noAutofit/>
        </a:bodyPr>
        <a:lstStyle/>
        <a:p>
          <a:pPr marL="171450" lvl="1" indent="-171450" algn="l" defTabSz="755650">
            <a:lnSpc>
              <a:spcPct val="90000"/>
            </a:lnSpc>
            <a:spcBef>
              <a:spcPct val="0"/>
            </a:spcBef>
            <a:spcAft>
              <a:spcPct val="15000"/>
            </a:spcAft>
            <a:buChar char="•"/>
          </a:pPr>
          <a:r>
            <a:rPr lang="en-US" sz="1700" kern="1200" noProof="0" dirty="0">
              <a:hlinkClick xmlns:r="http://schemas.openxmlformats.org/officeDocument/2006/relationships" r:id="rId11"/>
            </a:rPr>
            <a:t>Continuous monitoring</a:t>
          </a:r>
          <a:endParaRPr lang="en-US" sz="1700" kern="1200" noProof="0" dirty="0"/>
        </a:p>
        <a:p>
          <a:pPr marL="171450" lvl="1" indent="-171450" algn="l" defTabSz="755650">
            <a:lnSpc>
              <a:spcPct val="90000"/>
            </a:lnSpc>
            <a:spcBef>
              <a:spcPct val="0"/>
            </a:spcBef>
            <a:spcAft>
              <a:spcPct val="15000"/>
            </a:spcAft>
            <a:buChar char="•"/>
          </a:pPr>
          <a:r>
            <a:rPr lang="en-US" sz="1700" kern="1200" noProof="0" dirty="0">
              <a:hlinkClick xmlns:r="http://schemas.openxmlformats.org/officeDocument/2006/relationships" r:id="rId12"/>
            </a:rPr>
            <a:t>Thread Intelligence</a:t>
          </a:r>
          <a:endParaRPr lang="en-US" sz="1700" kern="1200" noProof="0" dirty="0"/>
        </a:p>
        <a:p>
          <a:pPr marL="171450" lvl="1" indent="-171450" algn="l" defTabSz="755650">
            <a:lnSpc>
              <a:spcPct val="90000"/>
            </a:lnSpc>
            <a:spcBef>
              <a:spcPct val="0"/>
            </a:spcBef>
            <a:spcAft>
              <a:spcPct val="15000"/>
            </a:spcAft>
            <a:buChar char="•"/>
          </a:pPr>
          <a:r>
            <a:rPr lang="en-US" sz="1700" kern="1200" noProof="0" dirty="0"/>
            <a:t>Penetration Testing</a:t>
          </a:r>
        </a:p>
        <a:p>
          <a:pPr marL="171450" lvl="1" indent="-171450" algn="l" defTabSz="755650">
            <a:lnSpc>
              <a:spcPct val="90000"/>
            </a:lnSpc>
            <a:spcBef>
              <a:spcPct val="0"/>
            </a:spcBef>
            <a:spcAft>
              <a:spcPct val="15000"/>
            </a:spcAft>
            <a:buChar char="•"/>
          </a:pPr>
          <a:r>
            <a:rPr lang="en-US" sz="1700" kern="1200" noProof="0" dirty="0"/>
            <a:t>Blameless Post-Mortem</a:t>
          </a:r>
        </a:p>
        <a:p>
          <a:pPr marL="171450" lvl="1" indent="-171450" algn="l" defTabSz="755650">
            <a:lnSpc>
              <a:spcPct val="90000"/>
            </a:lnSpc>
            <a:spcBef>
              <a:spcPct val="0"/>
            </a:spcBef>
            <a:spcAft>
              <a:spcPct val="15000"/>
            </a:spcAft>
            <a:buChar char="•"/>
          </a:pPr>
          <a:r>
            <a:rPr lang="en-US" sz="1700" kern="1200" noProof="0" dirty="0">
              <a:hlinkClick xmlns:r="http://schemas.openxmlformats.org/officeDocument/2006/relationships" r:id="rId13"/>
            </a:rPr>
            <a:t>Red / Blue Team – War Games</a:t>
          </a:r>
          <a:endParaRPr lang="en-US" sz="1700" kern="1200" noProof="0" dirty="0"/>
        </a:p>
        <a:p>
          <a:pPr marL="171450" lvl="1" indent="-171450" algn="l" defTabSz="755650">
            <a:lnSpc>
              <a:spcPct val="90000"/>
            </a:lnSpc>
            <a:spcBef>
              <a:spcPct val="0"/>
            </a:spcBef>
            <a:spcAft>
              <a:spcPct val="15000"/>
            </a:spcAft>
            <a:buChar char="•"/>
          </a:pPr>
          <a:endParaRPr lang="en-US" sz="1700" kern="1200" dirty="0"/>
        </a:p>
      </dsp:txBody>
      <dsp:txXfrm>
        <a:off x="8959112" y="661991"/>
        <a:ext cx="1963594" cy="3358421"/>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B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3E70A5F-37B3-480E-BB02-87D5CC103EFE}" type="datetimeFigureOut">
              <a:rPr lang="en-BE" smtClean="0"/>
              <a:t>15/11/2021</a:t>
            </a:fld>
            <a:endParaRPr lang="en-B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B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B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08B4C49-3F25-4640-A90A-ED70A50B2154}" type="slidenum">
              <a:rPr lang="en-BE" smtClean="0"/>
              <a:t>‹#›</a:t>
            </a:fld>
            <a:endParaRPr lang="en-BE"/>
          </a:p>
        </p:txBody>
      </p:sp>
    </p:spTree>
    <p:extLst>
      <p:ext uri="{BB962C8B-B14F-4D97-AF65-F5344CB8AC3E}">
        <p14:creationId xmlns:p14="http://schemas.microsoft.com/office/powerpoint/2010/main" val="2478268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0"/>
              </a:spcAft>
            </a:pPr>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11/15/2021 2:20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360196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492301" rtl="0" eaLnBrk="1" latinLnBrk="0" hangingPunct="1">
              <a:lnSpc>
                <a:spcPct val="107000"/>
              </a:lnSpc>
              <a:spcBef>
                <a:spcPts val="0"/>
              </a:spcBef>
              <a:spcAft>
                <a:spcPts val="0"/>
              </a:spcAft>
              <a:buFont typeface="Arial" panose="020B0604020202020204" pitchFamily="34" charset="0"/>
              <a:buNone/>
            </a:pPr>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11/15/2021 2:20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09755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a:buFont typeface="Arial" panose="020B0604020202020204" pitchFamily="34" charset="0"/>
            </a:pPr>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11/15/2021 2:20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209737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2.xml"/><Relationship Id="rId4" Type="http://schemas.openxmlformats.org/officeDocument/2006/relationships/image" Target="../media/image6.emf"/></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Master" Target="../slideMasters/slideMaster2.xml"/><Relationship Id="rId4" Type="http://schemas.openxmlformats.org/officeDocument/2006/relationships/image" Target="../media/image14.jpe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8.jpeg"/><Relationship Id="rId1" Type="http://schemas.openxmlformats.org/officeDocument/2006/relationships/slideMaster" Target="../slideMasters/slideMaster2.xml"/><Relationship Id="rId5" Type="http://schemas.openxmlformats.org/officeDocument/2006/relationships/image" Target="../media/image16.jpeg"/><Relationship Id="rId4" Type="http://schemas.openxmlformats.org/officeDocument/2006/relationships/image" Target="../media/image13.jpe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B70704-A4B5-4DF3-ACD2-BB2449C4E0F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73F10D4-4E03-470C-89B0-6F049309EF7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E9B9882-F63F-4369-8098-99E1873DF206}"/>
              </a:ext>
            </a:extLst>
          </p:cNvPr>
          <p:cNvSpPr>
            <a:spLocks noGrp="1"/>
          </p:cNvSpPr>
          <p:nvPr>
            <p:ph type="dt" sz="half" idx="10"/>
          </p:nvPr>
        </p:nvSpPr>
        <p:spPr/>
        <p:txBody>
          <a:bodyPr/>
          <a:lstStyle/>
          <a:p>
            <a:fld id="{DB3E825D-E191-456A-BAC3-BC1E91F46606}" type="datetimeFigureOut">
              <a:rPr lang="en-US" smtClean="0"/>
              <a:t>11/15/2021</a:t>
            </a:fld>
            <a:endParaRPr lang="en-US"/>
          </a:p>
        </p:txBody>
      </p:sp>
      <p:sp>
        <p:nvSpPr>
          <p:cNvPr id="5" name="Footer Placeholder 4">
            <a:extLst>
              <a:ext uri="{FF2B5EF4-FFF2-40B4-BE49-F238E27FC236}">
                <a16:creationId xmlns:a16="http://schemas.microsoft.com/office/drawing/2014/main" id="{417784E7-5831-43CA-B17B-9D48639E451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E97A282-FCB0-4447-963E-301DB8BFFBF6}"/>
              </a:ext>
            </a:extLst>
          </p:cNvPr>
          <p:cNvSpPr>
            <a:spLocks noGrp="1"/>
          </p:cNvSpPr>
          <p:nvPr>
            <p:ph type="sldNum" sz="quarter" idx="12"/>
          </p:nvPr>
        </p:nvSpPr>
        <p:spPr/>
        <p:txBody>
          <a:bodyPr/>
          <a:lstStyle/>
          <a:p>
            <a:fld id="{138AC9A0-5F14-44D4-98FF-DE3AEBB8FFF7}" type="slidenum">
              <a:rPr lang="en-US" smtClean="0"/>
              <a:t>‹#›</a:t>
            </a:fld>
            <a:endParaRPr lang="en-US"/>
          </a:p>
        </p:txBody>
      </p:sp>
    </p:spTree>
    <p:extLst>
      <p:ext uri="{BB962C8B-B14F-4D97-AF65-F5344CB8AC3E}">
        <p14:creationId xmlns:p14="http://schemas.microsoft.com/office/powerpoint/2010/main" val="5170545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65976D-000C-4947-A6B9-C8ACBC6C666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90AF942-7665-45FB-B6D0-CF9719C6C70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01474F8-F713-4917-A246-7C29042CC91B}"/>
              </a:ext>
            </a:extLst>
          </p:cNvPr>
          <p:cNvSpPr>
            <a:spLocks noGrp="1"/>
          </p:cNvSpPr>
          <p:nvPr>
            <p:ph type="dt" sz="half" idx="10"/>
          </p:nvPr>
        </p:nvSpPr>
        <p:spPr/>
        <p:txBody>
          <a:bodyPr/>
          <a:lstStyle/>
          <a:p>
            <a:fld id="{DB3E825D-E191-456A-BAC3-BC1E91F46606}" type="datetimeFigureOut">
              <a:rPr lang="en-US" smtClean="0"/>
              <a:t>11/15/2021</a:t>
            </a:fld>
            <a:endParaRPr lang="en-US"/>
          </a:p>
        </p:txBody>
      </p:sp>
      <p:sp>
        <p:nvSpPr>
          <p:cNvPr id="5" name="Footer Placeholder 4">
            <a:extLst>
              <a:ext uri="{FF2B5EF4-FFF2-40B4-BE49-F238E27FC236}">
                <a16:creationId xmlns:a16="http://schemas.microsoft.com/office/drawing/2014/main" id="{00A468AB-5CE9-47C0-A744-1271D37DDD5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0E4218A-0529-429A-A0D0-161A11A14371}"/>
              </a:ext>
            </a:extLst>
          </p:cNvPr>
          <p:cNvSpPr>
            <a:spLocks noGrp="1"/>
          </p:cNvSpPr>
          <p:nvPr>
            <p:ph type="sldNum" sz="quarter" idx="12"/>
          </p:nvPr>
        </p:nvSpPr>
        <p:spPr/>
        <p:txBody>
          <a:bodyPr/>
          <a:lstStyle/>
          <a:p>
            <a:fld id="{138AC9A0-5F14-44D4-98FF-DE3AEBB8FFF7}" type="slidenum">
              <a:rPr lang="en-US" smtClean="0"/>
              <a:t>‹#›</a:t>
            </a:fld>
            <a:endParaRPr lang="en-US"/>
          </a:p>
        </p:txBody>
      </p:sp>
    </p:spTree>
    <p:extLst>
      <p:ext uri="{BB962C8B-B14F-4D97-AF65-F5344CB8AC3E}">
        <p14:creationId xmlns:p14="http://schemas.microsoft.com/office/powerpoint/2010/main" val="29712048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EE844E1-07F7-4086-8C66-9AEEFEBCE93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7188E05-CBAE-4805-BFA2-F650C1323B5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405B753-9994-434B-A6BA-D07FCD654B37}"/>
              </a:ext>
            </a:extLst>
          </p:cNvPr>
          <p:cNvSpPr>
            <a:spLocks noGrp="1"/>
          </p:cNvSpPr>
          <p:nvPr>
            <p:ph type="dt" sz="half" idx="10"/>
          </p:nvPr>
        </p:nvSpPr>
        <p:spPr/>
        <p:txBody>
          <a:bodyPr/>
          <a:lstStyle/>
          <a:p>
            <a:fld id="{DB3E825D-E191-456A-BAC3-BC1E91F46606}" type="datetimeFigureOut">
              <a:rPr lang="en-US" smtClean="0"/>
              <a:t>11/15/2021</a:t>
            </a:fld>
            <a:endParaRPr lang="en-US"/>
          </a:p>
        </p:txBody>
      </p:sp>
      <p:sp>
        <p:nvSpPr>
          <p:cNvPr id="5" name="Footer Placeholder 4">
            <a:extLst>
              <a:ext uri="{FF2B5EF4-FFF2-40B4-BE49-F238E27FC236}">
                <a16:creationId xmlns:a16="http://schemas.microsoft.com/office/drawing/2014/main" id="{5B97D2AF-A821-47C9-BF94-B666F72A7F0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AE6D636-3A6A-4EC6-9601-F19EFCAA2C3E}"/>
              </a:ext>
            </a:extLst>
          </p:cNvPr>
          <p:cNvSpPr>
            <a:spLocks noGrp="1"/>
          </p:cNvSpPr>
          <p:nvPr>
            <p:ph type="sldNum" sz="quarter" idx="12"/>
          </p:nvPr>
        </p:nvSpPr>
        <p:spPr/>
        <p:txBody>
          <a:bodyPr/>
          <a:lstStyle/>
          <a:p>
            <a:fld id="{138AC9A0-5F14-44D4-98FF-DE3AEBB8FFF7}" type="slidenum">
              <a:rPr lang="en-US" smtClean="0"/>
              <a:t>‹#›</a:t>
            </a:fld>
            <a:endParaRPr lang="en-US"/>
          </a:p>
        </p:txBody>
      </p:sp>
    </p:spTree>
    <p:extLst>
      <p:ext uri="{BB962C8B-B14F-4D97-AF65-F5344CB8AC3E}">
        <p14:creationId xmlns:p14="http://schemas.microsoft.com/office/powerpoint/2010/main" val="259239138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Walk-in">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1259977-5BD1-4F3D-B275-83455F351C8F}"/>
              </a:ext>
              <a:ext uri="{C183D7F6-B498-43B3-948B-1728B52AA6E4}">
                <adec:decorative xmlns:adec="http://schemas.microsoft.com/office/drawing/2017/decorative" val="1"/>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rot="16200000">
            <a:off x="2667000" y="-2667001"/>
            <a:ext cx="6858001" cy="12191999"/>
          </a:xfrm>
          <a:prstGeom prst="rect">
            <a:avLst/>
          </a:prstGeom>
        </p:spPr>
      </p:pic>
      <p:pic>
        <p:nvPicPr>
          <p:cNvPr id="13" name="Picture 12" descr="Microsoft Ignite">
            <a:extLst>
              <a:ext uri="{FF2B5EF4-FFF2-40B4-BE49-F238E27FC236}">
                <a16:creationId xmlns:a16="http://schemas.microsoft.com/office/drawing/2014/main" id="{50F8E3C6-6E63-4911-A123-D50D5314EE44}"/>
              </a:ext>
            </a:extLst>
          </p:cNvPr>
          <p:cNvPicPr>
            <a:picLocks noChangeAspect="1"/>
          </p:cNvPicPr>
          <p:nvPr userDrawn="1"/>
        </p:nvPicPr>
        <p:blipFill>
          <a:blip r:embed="rId3"/>
          <a:srcRect/>
          <a:stretch/>
        </p:blipFill>
        <p:spPr bwMode="white">
          <a:xfrm>
            <a:off x="0" y="2235574"/>
            <a:ext cx="4208095" cy="2386850"/>
          </a:xfrm>
          <a:prstGeom prst="rect">
            <a:avLst/>
          </a:prstGeom>
        </p:spPr>
      </p:pic>
      <p:pic>
        <p:nvPicPr>
          <p:cNvPr id="14" name="MS logo white - EMF" descr="Microsoft logo white text version">
            <a:extLst>
              <a:ext uri="{FF2B5EF4-FFF2-40B4-BE49-F238E27FC236}">
                <a16:creationId xmlns:a16="http://schemas.microsoft.com/office/drawing/2014/main" id="{09325659-1516-4CA7-B4E6-AD5479105111}"/>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bwMode="white">
          <a:xfrm>
            <a:off x="584200" y="585788"/>
            <a:ext cx="1366245" cy="292608"/>
          </a:xfrm>
          <a:prstGeom prst="rect">
            <a:avLst/>
          </a:prstGeom>
        </p:spPr>
      </p:pic>
    </p:spTree>
    <p:extLst>
      <p:ext uri="{BB962C8B-B14F-4D97-AF65-F5344CB8AC3E}">
        <p14:creationId xmlns:p14="http://schemas.microsoft.com/office/powerpoint/2010/main" val="898861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tx1"/>
        </a:solidFill>
        <a:effectLst/>
      </p:bgPr>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1E2B219C-895C-446E-9EB6-1C96B4A8CD63}"/>
              </a:ext>
            </a:extLst>
          </p:cNvPr>
          <p:cNvPicPr>
            <a:picLocks noChangeAspect="1"/>
          </p:cNvPicPr>
          <p:nvPr userDrawn="1"/>
        </p:nvPicPr>
        <p:blipFill>
          <a:blip r:embed="rId2"/>
          <a:stretch>
            <a:fillRect/>
          </a:stretch>
        </p:blipFill>
        <p:spPr bwMode="black">
          <a:xfrm>
            <a:off x="4865688" y="508000"/>
            <a:ext cx="1366440" cy="292608"/>
          </a:xfrm>
          <a:prstGeom prst="rect">
            <a:avLst/>
          </a:prstGeom>
        </p:spPr>
      </p:pic>
      <p:sp>
        <p:nvSpPr>
          <p:cNvPr id="9" name="Title 1"/>
          <p:cNvSpPr>
            <a:spLocks noGrp="1"/>
          </p:cNvSpPr>
          <p:nvPr>
            <p:ph type="title" hasCustomPrompt="1"/>
          </p:nvPr>
        </p:nvSpPr>
        <p:spPr>
          <a:xfrm>
            <a:off x="4865688" y="2979778"/>
            <a:ext cx="5688011" cy="553998"/>
          </a:xfrm>
          <a:noFill/>
        </p:spPr>
        <p:txBody>
          <a:bodyPr wrap="square" lIns="0" tIns="0" rIns="0" bIns="0" anchor="b" anchorCtr="0">
            <a:spAutoFit/>
          </a:bodyPr>
          <a:lstStyle>
            <a:lvl1pPr>
              <a:defRPr sz="3600" spc="-50" baseline="0">
                <a:solidFill>
                  <a:schemeClr val="accent1"/>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4865688" y="3962400"/>
            <a:ext cx="5688010" cy="338554"/>
          </a:xfrm>
          <a:noFill/>
        </p:spPr>
        <p:txBody>
          <a:bodyPr wrap="square" lIns="0" tIns="0" rIns="0" bIns="0">
            <a:spAutoFit/>
          </a:bodyPr>
          <a:lstStyle>
            <a:lvl1pPr marL="0" indent="0">
              <a:spcBef>
                <a:spcPts val="0"/>
              </a:spcBef>
              <a:buNone/>
              <a:defRPr sz="2200" spc="0" baseline="0">
                <a:solidFill>
                  <a:schemeClr val="bg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5245361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guide id="5" pos="664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4865688" y="508000"/>
            <a:ext cx="6510337" cy="553998"/>
          </a:xfrm>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4865688" y="1485900"/>
            <a:ext cx="6510338" cy="437515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619580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6" pos="5151">
          <p15:clr>
            <a:srgbClr val="A4A3A4"/>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4865688" y="508000"/>
            <a:ext cx="6510338" cy="553998"/>
          </a:xfrm>
        </p:spPr>
        <p:txBody>
          <a:bodyPr/>
          <a:lstStyle/>
          <a:p>
            <a:r>
              <a:rPr lang="en-US"/>
              <a:t>Click to edit Master title style</a:t>
            </a:r>
          </a:p>
        </p:txBody>
      </p:sp>
      <p:sp>
        <p:nvSpPr>
          <p:cNvPr id="4" name="Text Placeholder 3"/>
          <p:cNvSpPr>
            <a:spLocks noGrp="1"/>
          </p:cNvSpPr>
          <p:nvPr>
            <p:ph type="body" sz="quarter" idx="10"/>
          </p:nvPr>
        </p:nvSpPr>
        <p:spPr>
          <a:xfrm>
            <a:off x="4865688" y="1485900"/>
            <a:ext cx="6510338" cy="1612749"/>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7712165"/>
      </p:ext>
    </p:extLst>
  </p:cSld>
  <p:clrMapOvr>
    <a:masterClrMapping/>
  </p:clrMapOvr>
  <p:transition>
    <p:fade/>
  </p:transition>
  <p:extLst>
    <p:ext uri="{DCECCB84-F9BA-43D5-87BE-67443E8EF086}">
      <p15:sldGuideLst xmlns:p15="http://schemas.microsoft.com/office/powerpoint/2012/main">
        <p15:guide id="4" orient="horz" pos="1272">
          <p15:clr>
            <a:srgbClr val="5ACBF0"/>
          </p15:clr>
        </p15:guide>
        <p15:guide id="5" pos="5153">
          <p15:clr>
            <a:srgbClr val="A4A3A4"/>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481F7F-57F0-4A66-A464-0CE6BC7CD12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52268185"/>
      </p:ext>
    </p:extLst>
  </p:cSld>
  <p:clrMapOvr>
    <a:masterClrMapping/>
  </p:clrMapOvr>
  <p:transition>
    <p:fade/>
  </p:transition>
  <p:extLst>
    <p:ext uri="{DCECCB84-F9BA-43D5-87BE-67443E8EF086}">
      <p15:sldGuideLst xmlns:p15="http://schemas.microsoft.com/office/powerpoint/2012/main">
        <p15:guide id="29" orient="horz" pos="1271">
          <p15:clr>
            <a:srgbClr val="5ACBF0"/>
          </p15:clr>
        </p15:guide>
        <p15:guide id="31" pos="4310">
          <p15:clr>
            <a:srgbClr val="5ACBF0"/>
          </p15:clr>
        </p15:guide>
        <p15:guide id="32" pos="4494">
          <p15:clr>
            <a:srgbClr val="5ACBF0"/>
          </p15:clr>
        </p15:guide>
        <p15:guide id="33" pos="5808">
          <p15:clr>
            <a:srgbClr val="5ACBF0"/>
          </p15:clr>
        </p15:guide>
        <p15:guide id="34" pos="5998">
          <p15:clr>
            <a:srgbClr val="5ACBF0"/>
          </p15:clr>
        </p15:guide>
        <p15:guide id="35" pos="3653">
          <p15:clr>
            <a:srgbClr val="A4A3A4"/>
          </p15:clr>
        </p15:guide>
        <p15:guide id="36" pos="5151">
          <p15:clr>
            <a:srgbClr val="A4A3A4"/>
          </p15:clr>
        </p15:guide>
        <p15:guide id="37" pos="6648">
          <p15:clr>
            <a:srgbClr val="A4A3A4"/>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4865688" y="2875002"/>
            <a:ext cx="4354511"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633977772"/>
      </p:ext>
    </p:extLst>
  </p:cSld>
  <p:clrMapOvr>
    <a:masterClrMapping/>
  </p:clrMapOvr>
  <p:transition>
    <p:fade/>
  </p:transition>
  <p:extLst>
    <p:ext uri="{DCECCB84-F9BA-43D5-87BE-67443E8EF086}">
      <p15:sldGuideLst xmlns:p15="http://schemas.microsoft.com/office/powerpoint/2012/main">
        <p15:guide id="32" orient="horz" pos="2160">
          <p15:clr>
            <a:srgbClr val="5ACBF0"/>
          </p15:clr>
        </p15:guide>
        <p15:guide id="33" pos="5808">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4865688" y="508000"/>
            <a:ext cx="4354512"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824373044"/>
      </p:ext>
    </p:extLst>
  </p:cSld>
  <p:clrMapOvr>
    <a:masterClrMapping/>
  </p:clrMapOvr>
  <p:transition>
    <p:fade/>
  </p:transition>
  <p:extLst>
    <p:ext uri="{DCECCB84-F9BA-43D5-87BE-67443E8EF086}">
      <p15:sldGuideLst xmlns:p15="http://schemas.microsoft.com/office/powerpoint/2012/main">
        <p15:guide id="29" orient="horz" pos="1271">
          <p15:clr>
            <a:srgbClr val="5ACBF0"/>
          </p15:clr>
        </p15:guide>
        <p15:guide id="31" pos="5808">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 Photo full bleed ">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4067176" y="0"/>
            <a:ext cx="8124824" cy="6858000"/>
          </a:xfrm>
          <a:blipFill>
            <a:blip r:embed="rId2"/>
            <a:stretch>
              <a:fillRect l="-30" b="-1296"/>
            </a:stretch>
          </a:blipFill>
        </p:spPr>
        <p:txBody>
          <a:bodyPr wrap="none" bIns="173736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89052901"/>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CBF0A2-E2AE-4E9E-BEFF-D26D9936758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1CEA20E-FAC4-443C-A9D9-ED94486E3E1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FD10069-D97D-443C-8F3D-C39C7EAA298F}"/>
              </a:ext>
            </a:extLst>
          </p:cNvPr>
          <p:cNvSpPr>
            <a:spLocks noGrp="1"/>
          </p:cNvSpPr>
          <p:nvPr>
            <p:ph type="dt" sz="half" idx="10"/>
          </p:nvPr>
        </p:nvSpPr>
        <p:spPr/>
        <p:txBody>
          <a:bodyPr/>
          <a:lstStyle/>
          <a:p>
            <a:fld id="{DB3E825D-E191-456A-BAC3-BC1E91F46606}" type="datetimeFigureOut">
              <a:rPr lang="en-US" smtClean="0"/>
              <a:t>11/15/2021</a:t>
            </a:fld>
            <a:endParaRPr lang="en-US"/>
          </a:p>
        </p:txBody>
      </p:sp>
      <p:sp>
        <p:nvSpPr>
          <p:cNvPr id="5" name="Footer Placeholder 4">
            <a:extLst>
              <a:ext uri="{FF2B5EF4-FFF2-40B4-BE49-F238E27FC236}">
                <a16:creationId xmlns:a16="http://schemas.microsoft.com/office/drawing/2014/main" id="{71E27BEC-4DD9-4E0E-B43D-E1BFC47F22F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1376F43-7957-4597-8269-737D509D40EA}"/>
              </a:ext>
            </a:extLst>
          </p:cNvPr>
          <p:cNvSpPr>
            <a:spLocks noGrp="1"/>
          </p:cNvSpPr>
          <p:nvPr>
            <p:ph type="sldNum" sz="quarter" idx="12"/>
          </p:nvPr>
        </p:nvSpPr>
        <p:spPr/>
        <p:txBody>
          <a:bodyPr/>
          <a:lstStyle/>
          <a:p>
            <a:fld id="{138AC9A0-5F14-44D4-98FF-DE3AEBB8FFF7}" type="slidenum">
              <a:rPr lang="en-US" smtClean="0"/>
              <a:t>‹#›</a:t>
            </a:fld>
            <a:endParaRPr lang="en-US"/>
          </a:p>
        </p:txBody>
      </p:sp>
    </p:spTree>
    <p:extLst>
      <p:ext uri="{BB962C8B-B14F-4D97-AF65-F5344CB8AC3E}">
        <p14:creationId xmlns:p14="http://schemas.microsoft.com/office/powerpoint/2010/main" val="369867945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5" name="Picture Placeholder 7" descr="This photo is a 'placeholder' only. Drag or drop your photo here, or click and tap the center to insert a photo.">
            <a:extLst>
              <a:ext uri="{FF2B5EF4-FFF2-40B4-BE49-F238E27FC236}">
                <a16:creationId xmlns:a16="http://schemas.microsoft.com/office/drawing/2014/main" id="{654823FC-7088-4517-85E5-0A60EACE2DF2}"/>
              </a:ext>
            </a:extLst>
          </p:cNvPr>
          <p:cNvSpPr>
            <a:spLocks noGrp="1"/>
          </p:cNvSpPr>
          <p:nvPr>
            <p:ph type="pic" sz="quarter" idx="10" hasCustomPrompt="1"/>
          </p:nvPr>
        </p:nvSpPr>
        <p:spPr bwMode="ltGray">
          <a:xfrm>
            <a:off x="4067176" y="0"/>
            <a:ext cx="8124824" cy="6858000"/>
          </a:xfrm>
          <a:blipFill>
            <a:blip r:embed="rId2"/>
            <a:stretch>
              <a:fillRect l="-30" b="-1296"/>
            </a:stretch>
          </a:blipFill>
        </p:spPr>
        <p:txBody>
          <a:bodyPr wrap="none" bIns="173736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4067176" y="3657600"/>
            <a:ext cx="8124823"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lgn="ct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3337940275"/>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Photo full bleed middle title">
    <p:spTree>
      <p:nvGrpSpPr>
        <p:cNvPr id="1" name=""/>
        <p:cNvGrpSpPr/>
        <p:nvPr/>
      </p:nvGrpSpPr>
      <p:grpSpPr>
        <a:xfrm>
          <a:off x="0" y="0"/>
          <a:ext cx="0" cy="0"/>
          <a:chOff x="0" y="0"/>
          <a:chExt cx="0" cy="0"/>
        </a:xfrm>
      </p:grpSpPr>
      <p:sp>
        <p:nvSpPr>
          <p:cNvPr id="5" name="Picture Placeholder 7" descr="This photo is a 'placeholder' only. Drag or drop your photo here, or click and tap the center to insert a photo.">
            <a:extLst>
              <a:ext uri="{FF2B5EF4-FFF2-40B4-BE49-F238E27FC236}">
                <a16:creationId xmlns:a16="http://schemas.microsoft.com/office/drawing/2014/main" id="{BFAC203C-E743-43F3-8157-C986CD7901C9}"/>
              </a:ext>
            </a:extLst>
          </p:cNvPr>
          <p:cNvSpPr>
            <a:spLocks noGrp="1"/>
          </p:cNvSpPr>
          <p:nvPr>
            <p:ph type="pic" sz="quarter" idx="10" hasCustomPrompt="1"/>
          </p:nvPr>
        </p:nvSpPr>
        <p:spPr bwMode="ltGray">
          <a:xfrm>
            <a:off x="4067176" y="0"/>
            <a:ext cx="8124824" cy="6858000"/>
          </a:xfrm>
          <a:blipFill>
            <a:blip r:embed="rId2"/>
            <a:stretch>
              <a:fillRect l="-30" b="-1296"/>
            </a:stretch>
          </a:blipFill>
        </p:spPr>
        <p:txBody>
          <a:bodyPr wrap="none" bIns="173736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4067176" y="4586514"/>
            <a:ext cx="8124824" cy="2271486"/>
          </a:xfrm>
          <a:solidFill>
            <a:srgbClr val="000000">
              <a:alpha val="55000"/>
            </a:srgbClr>
          </a:solidFill>
        </p:spPr>
        <p:txBody>
          <a:bodyPr lIns="585216" tIns="585216" rIns="585216" bIns="585216" anchor="ctr" anchorCtr="0">
            <a:noAutofit/>
          </a:bodyPr>
          <a:lstStyle>
            <a:lvl1pPr algn="ct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938132767"/>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4865688" y="5157216"/>
            <a:ext cx="6527798"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4067175" y="0"/>
            <a:ext cx="8124825" cy="4572000"/>
          </a:xfrm>
          <a:blipFill>
            <a:blip r:embed="rId2"/>
            <a:stretch>
              <a:fillRect l="-122" b="-1389"/>
            </a:stretch>
          </a:blipFill>
        </p:spPr>
        <p:txBody>
          <a:bodyPr vert="horz" wrap="square" lIns="0" tIns="1280160" rIns="0" bIns="0" rtlCol="0" anchor="t" anchorCtr="0">
            <a:noAutofit/>
          </a:bodyPr>
          <a:lstStyle>
            <a:lvl1pPr marL="0" indent="0" algn="ctr">
              <a:spcBef>
                <a:spcPts val="0"/>
              </a:spcBef>
              <a:buNone/>
              <a:defRPr lang="en-US" sz="1400" b="1" dirty="0">
                <a:solidFill>
                  <a:srgbClr val="000000"/>
                </a:solidFill>
              </a:defRPr>
            </a:lvl1pPr>
          </a:lstStyle>
          <a:p>
            <a:pPr marL="228600" lvl="0" indent="-228600" algn="ctr"/>
            <a:r>
              <a:rPr lang="en-US"/>
              <a:t>Drag &amp; drop your photo </a:t>
            </a:r>
            <a:br>
              <a:rPr lang="en-US"/>
            </a:br>
            <a:r>
              <a:rPr lang="en-US"/>
              <a:t>here or click or tap icon </a:t>
            </a:r>
            <a:br>
              <a:rPr lang="en-US"/>
            </a:br>
            <a:r>
              <a:rPr lang="en-US"/>
              <a:t>below 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24802178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4865688" y="585788"/>
            <a:ext cx="6522242"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4064000" y="2286000"/>
            <a:ext cx="8125619" cy="4572000"/>
          </a:xfrm>
          <a:blipFill>
            <a:blip r:embed="rId2"/>
            <a:stretch>
              <a:fillRect l="39" t="-1267"/>
            </a:stretch>
          </a:blipFill>
        </p:spPr>
        <p:txBody>
          <a:bodyPr vert="horz" wrap="square" lIns="0" tIns="1188720" rIns="0" bIns="0" rtlCol="0" anchor="t" anchorCtr="0">
            <a:noAutofit/>
          </a:bodyPr>
          <a:lstStyle>
            <a:lvl1pPr marL="91440" indent="0" algn="ctr">
              <a:spcBef>
                <a:spcPts val="0"/>
              </a:spcBef>
              <a:buNone/>
              <a:defRPr lang="en-US" sz="1400" b="1" dirty="0">
                <a:solidFill>
                  <a:srgbClr val="000000"/>
                </a:solidFill>
              </a:defRPr>
            </a:lvl1pPr>
          </a:lstStyle>
          <a:p>
            <a:pPr marL="228600" lvl="0" indent="-228600" algn="ctr"/>
            <a:r>
              <a:rPr lang="en-US"/>
              <a:t>Drag &amp; drop your photo </a:t>
            </a:r>
          </a:p>
          <a:p>
            <a:pPr marL="228600" lvl="0" indent="-228600" algn="ctr"/>
            <a:r>
              <a:rPr lang="en-US"/>
              <a:t>here or click or tap icon </a:t>
            </a:r>
          </a:p>
          <a:p>
            <a:pPr marL="228600" lvl="0" indent="-228600" algn="ctr"/>
            <a:r>
              <a:rPr lang="en-US"/>
              <a:t>below 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645445881"/>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Picture and content">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AF0D0A4-1FFC-4038-A335-4888164DF802}"/>
              </a:ext>
            </a:extLst>
          </p:cNvPr>
          <p:cNvSpPr>
            <a:spLocks noGrp="1"/>
          </p:cNvSpPr>
          <p:nvPr>
            <p:ph type="title"/>
          </p:nvPr>
        </p:nvSpPr>
        <p:spPr>
          <a:xfrm>
            <a:off x="4865688" y="508000"/>
            <a:ext cx="6510337" cy="553998"/>
          </a:xfrm>
        </p:spPr>
        <p:txBody>
          <a:bodyPr/>
          <a:lstStyle/>
          <a:p>
            <a:r>
              <a:rPr lang="en-US"/>
              <a:t>Click to edit Master title style</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DAE79831-D0DD-4629-9CB7-E6BFDBF0CDEB}"/>
              </a:ext>
            </a:extLst>
          </p:cNvPr>
          <p:cNvSpPr>
            <a:spLocks noGrp="1"/>
          </p:cNvSpPr>
          <p:nvPr>
            <p:ph type="pic" sz="quarter" idx="13" hasCustomPrompt="1"/>
          </p:nvPr>
        </p:nvSpPr>
        <p:spPr bwMode="ltGray">
          <a:xfrm>
            <a:off x="4865688" y="2025650"/>
            <a:ext cx="6510337" cy="3136392"/>
          </a:xfrm>
          <a:blipFill>
            <a:blip r:embed="rId2"/>
            <a:stretch>
              <a:fillRect l="-2646" r="-2646"/>
            </a:stretch>
          </a:blipFill>
        </p:spPr>
        <p:txBody>
          <a:bodyPr lIns="0" tIns="0" rIns="0" bIns="82296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4865688" y="5499100"/>
            <a:ext cx="6510337" cy="4445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
        <p:nvSpPr>
          <p:cNvPr id="2" name="Rectangle 2">
            <a:extLst>
              <a:ext uri="{FF2B5EF4-FFF2-40B4-BE49-F238E27FC236}">
                <a16:creationId xmlns:a16="http://schemas.microsoft.com/office/drawing/2014/main" id="{3EE7E89B-091E-47E5-9AB7-A2B1DDFFE8DD}"/>
              </a:ext>
            </a:extLst>
          </p:cNvPr>
          <p:cNvSpPr>
            <a:spLocks noChangeArrowheads="1"/>
          </p:cNvSpPr>
          <p:nvPr userDrawn="1"/>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80027784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8" orient="horz" pos="346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AF0D0A4-1FFC-4038-A335-4888164DF802}"/>
              </a:ext>
            </a:extLst>
          </p:cNvPr>
          <p:cNvSpPr>
            <a:spLocks noGrp="1"/>
          </p:cNvSpPr>
          <p:nvPr>
            <p:ph type="title"/>
          </p:nvPr>
        </p:nvSpPr>
        <p:spPr>
          <a:xfrm>
            <a:off x="4865688" y="511989"/>
            <a:ext cx="6510337" cy="553998"/>
          </a:xfrm>
        </p:spPr>
        <p:txBody>
          <a:bodyPr/>
          <a:lstStyle/>
          <a:p>
            <a:r>
              <a:rPr lang="en-US"/>
              <a:t>Click to edit Master title style</a:t>
            </a:r>
          </a:p>
        </p:txBody>
      </p:sp>
      <p:sp>
        <p:nvSpPr>
          <p:cNvPr id="12" name="Picture Placeholder" descr="This photo is a 'placeholder' only. Drag or drop your photo here, or click and tap the center to insert a photo.">
            <a:extLst>
              <a:ext uri="{FF2B5EF4-FFF2-40B4-BE49-F238E27FC236}">
                <a16:creationId xmlns:a16="http://schemas.microsoft.com/office/drawing/2014/main" id="{10975A60-9AA6-4E49-9B39-A6A73A71E8C2}"/>
              </a:ext>
            </a:extLst>
          </p:cNvPr>
          <p:cNvSpPr>
            <a:spLocks noGrp="1"/>
          </p:cNvSpPr>
          <p:nvPr>
            <p:ph type="pic" sz="quarter" idx="19" hasCustomPrompt="1"/>
          </p:nvPr>
        </p:nvSpPr>
        <p:spPr bwMode="ltGray">
          <a:xfrm>
            <a:off x="4865688" y="2025650"/>
            <a:ext cx="3169984" cy="3136392"/>
          </a:xfrm>
          <a:blipFill>
            <a:blip r:embed="rId2"/>
            <a:stretch>
              <a:fillRect l="-3506"/>
            </a:stretch>
          </a:blipFill>
        </p:spPr>
        <p:txBody>
          <a:bodyPr vert="horz" wrap="square" lIns="0" tIns="0" rIns="0" bIns="1005840" rtlCol="0" anchor="ctr" anchorCtr="0">
            <a:noAutofit/>
          </a:bodyPr>
          <a:lstStyle>
            <a:lvl1pPr marL="0" indent="0" algn="ctr">
              <a:buNone/>
              <a:defRPr lang="en-US" sz="800" b="1" kern="1200" spc="0" baseline="0" dirty="0">
                <a:solidFill>
                  <a:srgbClr val="000000"/>
                </a:solidFill>
                <a:latin typeface="+mn-lt"/>
                <a:ea typeface="+mn-ea"/>
                <a:cs typeface="Segoe UI" panose="020B0502040204020203" pitchFamily="34" charset="0"/>
              </a:defRPr>
            </a:lvl1pPr>
          </a:lstStyle>
          <a:p>
            <a:pPr marL="228600" marR="0" lvl="0" indent="-22860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lang="en-US"/>
              <a:t>Drag &amp; drop your photo here </a:t>
            </a:r>
            <a:br>
              <a:rPr lang="en-US"/>
            </a:br>
            <a:r>
              <a:rPr lang="en-US"/>
              <a:t>or click or tap icon below </a:t>
            </a:r>
            <a:br>
              <a:rPr lang="en-US"/>
            </a:br>
            <a:r>
              <a:rPr lang="en-US"/>
              <a:t>to insert</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4865688" y="5499100"/>
            <a:ext cx="3139566" cy="4445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328280" y="2025650"/>
            <a:ext cx="3047746" cy="3136392"/>
          </a:xfrm>
          <a:blipFill>
            <a:blip r:embed="rId3"/>
            <a:stretch>
              <a:fillRect l="-3437" r="-4220"/>
            </a:stretch>
          </a:blipFill>
        </p:spPr>
        <p:txBody>
          <a:bodyPr vert="horz" wrap="square" lIns="0" tIns="0" rIns="0" bIns="1005840" rtlCol="0" anchor="ctr" anchorCtr="0">
            <a:noAutofit/>
          </a:bodyPr>
          <a:lstStyle>
            <a:lvl1pPr marL="0" indent="0" algn="ctr">
              <a:buNone/>
              <a:defRPr lang="en-US" sz="800" b="1" kern="1200" spc="0" baseline="0" dirty="0">
                <a:solidFill>
                  <a:srgbClr val="000000"/>
                </a:solidFill>
                <a:latin typeface="+mn-lt"/>
                <a:ea typeface="+mn-ea"/>
                <a:cs typeface="Segoe UI" panose="020B0502040204020203" pitchFamily="34" charset="0"/>
              </a:defRPr>
            </a:lvl1pPr>
          </a:lstStyle>
          <a:p>
            <a:pPr marL="228600" marR="0" lvl="0" indent="-22860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328278" y="5499100"/>
            <a:ext cx="3136392" cy="4445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323130829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6" pos="5055">
          <p15:clr>
            <a:srgbClr val="5ACBF0"/>
          </p15:clr>
        </p15:guide>
        <p15:guide id="7" pos="5250">
          <p15:clr>
            <a:srgbClr val="5ACBF0"/>
          </p15:clr>
        </p15:guide>
        <p15:guide id="8" orient="horz" pos="3464">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4865687" y="585788"/>
            <a:ext cx="6510337" cy="1115568"/>
          </a:xfrm>
        </p:spPr>
        <p:txBody>
          <a:bodyPr anchor="ctr"/>
          <a:lstStyle>
            <a:lvl1pPr algn="ctr">
              <a:defRPr/>
            </a:lvl1pPr>
          </a:lstStyle>
          <a:p>
            <a:r>
              <a:rPr lang="en-US"/>
              <a:t>Click to edit Master title style</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4067175" y="2286000"/>
            <a:ext cx="3977640" cy="2807208"/>
          </a:xfrm>
          <a:blipFill>
            <a:blip r:embed="rId2"/>
            <a:stretch>
              <a:fillRect/>
            </a:stretch>
          </a:blipFill>
        </p:spPr>
        <p:txBody>
          <a:bodyPr lIns="0" tIns="0" rIns="0" bIns="82296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4652391" y="5334001"/>
            <a:ext cx="2807208" cy="609600"/>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8214360" y="2286000"/>
            <a:ext cx="3977640" cy="2807208"/>
          </a:xfrm>
          <a:blipFill>
            <a:blip r:embed="rId3"/>
            <a:stretch>
              <a:fillRect/>
            </a:stretch>
          </a:blipFill>
        </p:spPr>
        <p:txBody>
          <a:bodyPr lIns="0" tIns="0" rIns="0" bIns="82296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8799576" y="5334000"/>
            <a:ext cx="2807208" cy="609600"/>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49014700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6" pos="5175">
          <p15:clr>
            <a:srgbClr val="5ACBF0"/>
          </p15:clr>
        </p15:guide>
        <p15:guide id="12" pos="5543">
          <p15:clr>
            <a:srgbClr val="5ACBF0"/>
          </p15:clr>
        </p15:guide>
        <p15:guide id="13" orient="horz" pos="3360">
          <p15:clr>
            <a:srgbClr val="5ACBF0"/>
          </p15:clr>
        </p15:guide>
        <p15:guide id="14" orient="horz">
          <p15:clr>
            <a:srgbClr val="5ACBF0"/>
          </p15:clr>
        </p15:guide>
        <p15:guide id="15" pos="3878">
          <p15:clr>
            <a:srgbClr val="5ACBF0"/>
          </p15:clr>
        </p15:guide>
        <p15:guide id="16" pos="4763">
          <p15:clr>
            <a:srgbClr val="5ACBF0"/>
          </p15:clr>
        </p15:guide>
        <p15:guide id="17" pos="6427">
          <p15:clr>
            <a:srgbClr val="5ACBF0"/>
          </p15:clr>
        </p15:guide>
        <p15:guide id="18" pos="5064">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4865688" y="588962"/>
            <a:ext cx="6510338"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4694747" y="2286000"/>
            <a:ext cx="2016081" cy="2016081"/>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4694747" y="4608513"/>
            <a:ext cx="2016081" cy="1335087"/>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7110964" y="2286000"/>
            <a:ext cx="2016081" cy="2016081"/>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7110964" y="4608513"/>
            <a:ext cx="2016081" cy="1335087"/>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9526143" y="2286000"/>
            <a:ext cx="2016081" cy="2016081"/>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9524841" y="4608513"/>
            <a:ext cx="2018686" cy="1335087"/>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415876162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903">
          <p15:clr>
            <a:srgbClr val="5ACBF0"/>
          </p15:clr>
        </p15:guide>
        <p15:guide id="12" orient="horz" pos="1440">
          <p15:clr>
            <a:srgbClr val="5ACBF0"/>
          </p15:clr>
        </p15:guide>
        <p15:guide id="14" orient="horz" pos="2717">
          <p15:clr>
            <a:srgbClr val="5ACBF0"/>
          </p15:clr>
        </p15:guide>
        <p15:guide id="15" pos="4268">
          <p15:clr>
            <a:srgbClr val="5ACBF0"/>
          </p15:clr>
        </p15:guide>
        <p15:guide id="16" pos="4521">
          <p15:clr>
            <a:srgbClr val="5ACBF0"/>
          </p15:clr>
        </p15:guide>
        <p15:guide id="17" pos="5790">
          <p15:clr>
            <a:srgbClr val="5ACBF0"/>
          </p15:clr>
        </p15:guide>
        <p15:guide id="18" pos="6042">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4 Photos">
    <p:spTree>
      <p:nvGrpSpPr>
        <p:cNvPr id="1" name=""/>
        <p:cNvGrpSpPr/>
        <p:nvPr/>
      </p:nvGrpSpPr>
      <p:grpSpPr>
        <a:xfrm>
          <a:off x="0" y="0"/>
          <a:ext cx="0" cy="0"/>
          <a:chOff x="0" y="0"/>
          <a:chExt cx="0" cy="0"/>
        </a:xfrm>
      </p:grpSpPr>
      <p:sp>
        <p:nvSpPr>
          <p:cNvPr id="6" name="Picture Placeholder" descr="This photo is a 'placeholder' only. Drag or drop your photo here, or click and tap the center to insert a photo.">
            <a:extLst>
              <a:ext uri="{FF2B5EF4-FFF2-40B4-BE49-F238E27FC236}">
                <a16:creationId xmlns:a16="http://schemas.microsoft.com/office/drawing/2014/main" id="{EFBECFBE-DDD5-48D2-A1C5-AC2FFFDFD979}"/>
              </a:ext>
            </a:extLst>
          </p:cNvPr>
          <p:cNvSpPr>
            <a:spLocks noGrp="1"/>
          </p:cNvSpPr>
          <p:nvPr>
            <p:ph type="pic" sz="quarter" idx="13" hasCustomPrompt="1"/>
          </p:nvPr>
        </p:nvSpPr>
        <p:spPr bwMode="ltGray">
          <a:xfrm>
            <a:off x="4067175" y="-1"/>
            <a:ext cx="4069080" cy="3428999"/>
          </a:xfrm>
          <a:blipFill>
            <a:blip r:embed="rId2"/>
            <a:stretch>
              <a:fillRect l="-1415" t="-1436" r="47" b="-1436"/>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8884108A-545E-44D2-8C60-4CD4A2158D79}"/>
              </a:ext>
            </a:extLst>
          </p:cNvPr>
          <p:cNvSpPr>
            <a:spLocks noGrp="1"/>
          </p:cNvSpPr>
          <p:nvPr>
            <p:ph type="pic" sz="quarter" idx="15" hasCustomPrompt="1"/>
          </p:nvPr>
        </p:nvSpPr>
        <p:spPr bwMode="ltGray">
          <a:xfrm>
            <a:off x="4067175" y="3429000"/>
            <a:ext cx="4069080" cy="3429001"/>
          </a:xfrm>
          <a:blipFill>
            <a:blip r:embed="rId3"/>
            <a:stretch>
              <a:fillRect l="-1883" t="-1912" r="-421" b="-1912"/>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12AC17E3-EF12-403C-B7D3-16F65CA2C9A0}"/>
              </a:ext>
            </a:extLst>
          </p:cNvPr>
          <p:cNvSpPr>
            <a:spLocks noGrp="1"/>
          </p:cNvSpPr>
          <p:nvPr>
            <p:ph type="pic" sz="quarter" idx="14" hasCustomPrompt="1"/>
          </p:nvPr>
        </p:nvSpPr>
        <p:spPr bwMode="ltGray">
          <a:xfrm>
            <a:off x="8122920" y="0"/>
            <a:ext cx="4069080" cy="3429000"/>
          </a:xfrm>
          <a:blipFill>
            <a:blip r:embed="rId4"/>
            <a:stretch>
              <a:fillRect l="-1919" t="-1945" r="-584" b="-1945"/>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01C3D732-9453-4E35-8694-56997FDE82CF}"/>
              </a:ext>
            </a:extLst>
          </p:cNvPr>
          <p:cNvSpPr>
            <a:spLocks noGrp="1"/>
          </p:cNvSpPr>
          <p:nvPr>
            <p:ph type="pic" sz="quarter" idx="19" hasCustomPrompt="1"/>
          </p:nvPr>
        </p:nvSpPr>
        <p:spPr bwMode="ltGray">
          <a:xfrm>
            <a:off x="8122920" y="3428999"/>
            <a:ext cx="4069080" cy="3429002"/>
          </a:xfrm>
          <a:blipFill>
            <a:blip r:embed="rId5"/>
            <a:stretch>
              <a:fillRect l="-1645" t="-1667" r="-311" b="-1667"/>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7687836"/>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8" orient="horz" pos="2160">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4865688" y="2309812"/>
            <a:ext cx="2337424" cy="3913188"/>
          </a:xfrm>
        </p:spPr>
        <p:txBody>
          <a:bodyPr anchor="t"/>
          <a:lstStyle>
            <a:lvl1pPr>
              <a:defRPr sz="3200">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7497764" y="2309812"/>
            <a:ext cx="3878262" cy="3913188"/>
          </a:xfrm>
        </p:spPr>
        <p:txBody>
          <a:bodyPr anchor="t"/>
          <a:lstStyle>
            <a:lvl1pPr marL="231775" indent="-231775">
              <a:spcAft>
                <a:spcPts val="600"/>
              </a:spcAft>
              <a:buFont typeface="Wingdings" panose="05000000000000000000" pitchFamily="2" charset="2"/>
              <a:buChar char=""/>
              <a:defRPr sz="2400"/>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4865688" y="2019300"/>
            <a:ext cx="2339467"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flipV="1">
            <a:off x="7496175" y="2020201"/>
            <a:ext cx="3879850" cy="14973"/>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6425686"/>
      </p:ext>
    </p:extLst>
  </p:cSld>
  <p:clrMapOvr>
    <a:masterClrMapping/>
  </p:clrMapOvr>
  <p:transition>
    <p:fade/>
  </p:transition>
  <p:extLst>
    <p:ext uri="{DCECCB84-F9BA-43D5-87BE-67443E8EF086}">
      <p15:sldGuideLst xmlns:p15="http://schemas.microsoft.com/office/powerpoint/2012/main">
        <p15:guide id="29" orient="horz" pos="1272">
          <p15:clr>
            <a:srgbClr val="5ACBF0"/>
          </p15:clr>
        </p15:guide>
        <p15:guide id="30" pos="4536">
          <p15:clr>
            <a:srgbClr val="5ACBF0"/>
          </p15:clr>
        </p15:guide>
        <p15:guide id="32" orient="horz" pos="1455">
          <p15:clr>
            <a:srgbClr val="5ACBF0"/>
          </p15:clr>
        </p15:guide>
        <p15:guide id="33" pos="4722">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C0EC4D-21F4-495D-A689-BAEDD3D1F9A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51E242B-6BA7-4C1D-8A12-64A69BF41F0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DFFDDE4-674F-48AA-852E-BAD2988BC667}"/>
              </a:ext>
            </a:extLst>
          </p:cNvPr>
          <p:cNvSpPr>
            <a:spLocks noGrp="1"/>
          </p:cNvSpPr>
          <p:nvPr>
            <p:ph type="dt" sz="half" idx="10"/>
          </p:nvPr>
        </p:nvSpPr>
        <p:spPr/>
        <p:txBody>
          <a:bodyPr/>
          <a:lstStyle/>
          <a:p>
            <a:fld id="{DB3E825D-E191-456A-BAC3-BC1E91F46606}" type="datetimeFigureOut">
              <a:rPr lang="en-US" smtClean="0"/>
              <a:t>11/15/2021</a:t>
            </a:fld>
            <a:endParaRPr lang="en-US"/>
          </a:p>
        </p:txBody>
      </p:sp>
      <p:sp>
        <p:nvSpPr>
          <p:cNvPr id="5" name="Footer Placeholder 4">
            <a:extLst>
              <a:ext uri="{FF2B5EF4-FFF2-40B4-BE49-F238E27FC236}">
                <a16:creationId xmlns:a16="http://schemas.microsoft.com/office/drawing/2014/main" id="{0D6BD357-67EF-46D8-8772-1416F40B58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B1489A9-B9C1-42ED-9C89-B8BFEED000C2}"/>
              </a:ext>
            </a:extLst>
          </p:cNvPr>
          <p:cNvSpPr>
            <a:spLocks noGrp="1"/>
          </p:cNvSpPr>
          <p:nvPr>
            <p:ph type="sldNum" sz="quarter" idx="12"/>
          </p:nvPr>
        </p:nvSpPr>
        <p:spPr/>
        <p:txBody>
          <a:bodyPr/>
          <a:lstStyle/>
          <a:p>
            <a:fld id="{138AC9A0-5F14-44D4-98FF-DE3AEBB8FFF7}" type="slidenum">
              <a:rPr lang="en-US" smtClean="0"/>
              <a:t>‹#›</a:t>
            </a:fld>
            <a:endParaRPr lang="en-US"/>
          </a:p>
        </p:txBody>
      </p:sp>
    </p:spTree>
    <p:extLst>
      <p:ext uri="{BB962C8B-B14F-4D97-AF65-F5344CB8AC3E}">
        <p14:creationId xmlns:p14="http://schemas.microsoft.com/office/powerpoint/2010/main" val="109916521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4865688" y="585788"/>
            <a:ext cx="2336800" cy="5683250"/>
          </a:xfrm>
        </p:spPr>
        <p:txBody>
          <a:bodyPr anchor="ctr"/>
          <a:lstStyle>
            <a:lvl1pPr>
              <a:defRPr sz="3200"/>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7491413" y="585788"/>
            <a:ext cx="3884612" cy="5683250"/>
          </a:xfrm>
        </p:spPr>
        <p:txBody>
          <a:bodyPr anchor="ctr"/>
          <a:lstStyle>
            <a:lvl1pPr marL="231775" indent="-231775">
              <a:spcAft>
                <a:spcPts val="600"/>
              </a:spcAft>
              <a:buFont typeface="Wingdings" panose="05000000000000000000" pitchFamily="2" charset="2"/>
              <a:buChar char=""/>
              <a:defRPr sz="2400"/>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7346950" y="2542704"/>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3772321880"/>
      </p:ext>
    </p:extLst>
  </p:cSld>
  <p:clrMapOvr>
    <a:masterClrMapping/>
  </p:clrMapOvr>
  <p:transition>
    <p:fade/>
  </p:transition>
  <p:extLst>
    <p:ext uri="{DCECCB84-F9BA-43D5-87BE-67443E8EF086}">
      <p15:sldGuideLst xmlns:p15="http://schemas.microsoft.com/office/powerpoint/2012/main">
        <p15:guide id="13" pos="4719">
          <p15:clr>
            <a:srgbClr val="5ACBF0"/>
          </p15:clr>
        </p15:guide>
        <p15:guide id="29" orient="horz" pos="2160">
          <p15:clr>
            <a:srgbClr val="5ACBF0"/>
          </p15:clr>
        </p15:guide>
        <p15:guide id="30" pos="4537">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Key Dates Layout">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09AA3643-D5D9-41B9-96E4-855AEB76ED22}"/>
              </a:ext>
              <a:ext uri="{C183D7F6-B498-43B3-948B-1728B52AA6E4}">
                <adec:decorative xmlns:adec="http://schemas.microsoft.com/office/drawing/2017/decorative" val="1"/>
              </a:ext>
            </a:extLst>
          </p:cNvPr>
          <p:cNvCxnSpPr>
            <a:cxnSpLocks/>
          </p:cNvCxnSpPr>
          <p:nvPr userDrawn="1"/>
        </p:nvCxnSpPr>
        <p:spPr>
          <a:xfrm>
            <a:off x="-46299" y="2948801"/>
            <a:ext cx="12298102" cy="0"/>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AB3B0E4D-D109-49B7-BF11-D8753C60B622}"/>
              </a:ext>
              <a:ext uri="{C183D7F6-B498-43B3-948B-1728B52AA6E4}">
                <adec:decorative xmlns:adec="http://schemas.microsoft.com/office/drawing/2017/decorative" val="1"/>
              </a:ext>
            </a:extLst>
          </p:cNvPr>
          <p:cNvCxnSpPr>
            <a:cxnSpLocks/>
          </p:cNvCxnSpPr>
          <p:nvPr userDrawn="1"/>
        </p:nvCxnSpPr>
        <p:spPr>
          <a:xfrm>
            <a:off x="-53051" y="4781629"/>
            <a:ext cx="12298102" cy="0"/>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A4601C7D-5B7B-4418-AB27-23F676F8ED8D}"/>
              </a:ext>
              <a:ext uri="{C183D7F6-B498-43B3-948B-1728B52AA6E4}">
                <adec:decorative xmlns:adec="http://schemas.microsoft.com/office/drawing/2017/decorative" val="1"/>
              </a:ext>
            </a:extLst>
          </p:cNvPr>
          <p:cNvSpPr/>
          <p:nvPr userDrawn="1"/>
        </p:nvSpPr>
        <p:spPr bwMode="auto">
          <a:xfrm>
            <a:off x="7743826" y="0"/>
            <a:ext cx="4448175" cy="68580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34"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 name="TextBox 4">
            <a:extLst>
              <a:ext uri="{FF2B5EF4-FFF2-40B4-BE49-F238E27FC236}">
                <a16:creationId xmlns:a16="http://schemas.microsoft.com/office/drawing/2014/main" id="{8DEA047F-F46A-4D66-90BE-735B879FEA32}"/>
              </a:ext>
              <a:ext uri="{C183D7F6-B498-43B3-948B-1728B52AA6E4}">
                <adec:decorative xmlns:adec="http://schemas.microsoft.com/office/drawing/2017/decorative" val="1"/>
              </a:ext>
            </a:extLst>
          </p:cNvPr>
          <p:cNvSpPr txBox="1"/>
          <p:nvPr userDrawn="1"/>
        </p:nvSpPr>
        <p:spPr>
          <a:xfrm>
            <a:off x="8061665" y="2643945"/>
            <a:ext cx="3836648" cy="3283903"/>
          </a:xfrm>
          <a:prstGeom prst="rect">
            <a:avLst/>
          </a:prstGeom>
          <a:solidFill>
            <a:schemeClr val="accent1"/>
          </a:solidFill>
        </p:spPr>
        <p:txBody>
          <a:bodyPr wrap="square" lIns="288000" tIns="288000" rIns="288000" bIns="288000" rtlCol="0">
            <a:noAutofit/>
          </a:bodyPr>
          <a:lstStyle/>
          <a:p>
            <a:pPr marL="0" marR="0" lvl="0" indent="0" algn="l" defTabSz="914330" rtl="0" eaLnBrk="1" fontAlgn="auto" latinLnBrk="0" hangingPunct="1">
              <a:lnSpc>
                <a:spcPct val="100000"/>
              </a:lnSpc>
              <a:spcBef>
                <a:spcPts val="0"/>
              </a:spcBef>
              <a:spcAft>
                <a:spcPts val="60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8" name="TextBox 7">
            <a:extLst>
              <a:ext uri="{FF2B5EF4-FFF2-40B4-BE49-F238E27FC236}">
                <a16:creationId xmlns:a16="http://schemas.microsoft.com/office/drawing/2014/main" id="{F8F418C7-E3F4-4A91-8CFC-D77B437C3953}"/>
              </a:ext>
              <a:ext uri="{C183D7F6-B498-43B3-948B-1728B52AA6E4}">
                <adec:decorative xmlns:adec="http://schemas.microsoft.com/office/drawing/2017/decorative" val="1"/>
              </a:ext>
            </a:extLst>
          </p:cNvPr>
          <p:cNvSpPr txBox="1"/>
          <p:nvPr userDrawn="1"/>
        </p:nvSpPr>
        <p:spPr>
          <a:xfrm>
            <a:off x="8061665" y="5818366"/>
            <a:ext cx="3836648" cy="721700"/>
          </a:xfrm>
          <a:prstGeom prst="rect">
            <a:avLst/>
          </a:prstGeom>
          <a:solidFill>
            <a:schemeClr val="accent3"/>
          </a:solidFill>
        </p:spPr>
        <p:txBody>
          <a:bodyPr wrap="square" lIns="288000" tIns="144000" rIns="288000" bIns="144000" rtlCol="0">
            <a:noAutofit/>
          </a:bodyPr>
          <a:lstStyle/>
          <a:p>
            <a:pPr marL="0" marR="0" lvl="0" indent="0" algn="l" defTabSz="91433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7" name="TextBox 6">
            <a:extLst>
              <a:ext uri="{FF2B5EF4-FFF2-40B4-BE49-F238E27FC236}">
                <a16:creationId xmlns:a16="http://schemas.microsoft.com/office/drawing/2014/main" id="{666BD227-A1D8-426C-A894-FCF492029B43}"/>
              </a:ext>
              <a:ext uri="{C183D7F6-B498-43B3-948B-1728B52AA6E4}">
                <adec:decorative xmlns:adec="http://schemas.microsoft.com/office/drawing/2017/decorative" val="1"/>
              </a:ext>
            </a:extLst>
          </p:cNvPr>
          <p:cNvSpPr txBox="1"/>
          <p:nvPr userDrawn="1"/>
        </p:nvSpPr>
        <p:spPr>
          <a:xfrm>
            <a:off x="8061665" y="1868608"/>
            <a:ext cx="3836648" cy="721700"/>
          </a:xfrm>
          <a:prstGeom prst="rect">
            <a:avLst/>
          </a:prstGeom>
          <a:solidFill>
            <a:schemeClr val="accent4"/>
          </a:solidFill>
        </p:spPr>
        <p:txBody>
          <a:bodyPr wrap="square" lIns="288000" tIns="144000" rIns="288000" bIns="144000" rtlCol="0">
            <a:noAutofit/>
          </a:bodyPr>
          <a:lstStyle/>
          <a:p>
            <a:pPr marL="0" marR="0" lvl="0" indent="0" algn="l" defTabSz="91433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B71AEB94-766F-4C38-8F21-EE365EB3B255}"/>
              </a:ext>
              <a:ext uri="{C183D7F6-B498-43B3-948B-1728B52AA6E4}">
                <adec:decorative xmlns:adec="http://schemas.microsoft.com/office/drawing/2017/decorative" val="1"/>
              </a:ext>
            </a:extLst>
          </p:cNvPr>
          <p:cNvSpPr txBox="1"/>
          <p:nvPr userDrawn="1"/>
        </p:nvSpPr>
        <p:spPr>
          <a:xfrm>
            <a:off x="8061665" y="1093271"/>
            <a:ext cx="3836648" cy="721700"/>
          </a:xfrm>
          <a:prstGeom prst="rect">
            <a:avLst/>
          </a:prstGeom>
          <a:solidFill>
            <a:schemeClr val="accent4"/>
          </a:solidFill>
        </p:spPr>
        <p:txBody>
          <a:bodyPr wrap="square" lIns="288000" tIns="144000" rIns="288000" bIns="144000" rtlCol="0">
            <a:noAutofit/>
          </a:bodyPr>
          <a:lstStyle/>
          <a:p>
            <a:pPr marL="0" marR="0" lvl="0" indent="0" algn="l" defTabSz="91433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6" name="TextBox 5">
            <a:extLst>
              <a:ext uri="{FF2B5EF4-FFF2-40B4-BE49-F238E27FC236}">
                <a16:creationId xmlns:a16="http://schemas.microsoft.com/office/drawing/2014/main" id="{C3AEBF4D-1538-4661-A974-9DC95BE8CEA9}"/>
              </a:ext>
              <a:ext uri="{C183D7F6-B498-43B3-948B-1728B52AA6E4}">
                <adec:decorative xmlns:adec="http://schemas.microsoft.com/office/drawing/2017/decorative" val="1"/>
              </a:ext>
            </a:extLst>
          </p:cNvPr>
          <p:cNvSpPr txBox="1"/>
          <p:nvPr userDrawn="1"/>
        </p:nvSpPr>
        <p:spPr>
          <a:xfrm>
            <a:off x="8061665" y="317934"/>
            <a:ext cx="3836648" cy="721700"/>
          </a:xfrm>
          <a:prstGeom prst="rect">
            <a:avLst/>
          </a:prstGeom>
          <a:solidFill>
            <a:schemeClr val="accent4"/>
          </a:solidFill>
        </p:spPr>
        <p:txBody>
          <a:bodyPr wrap="square" lIns="288000" tIns="144000" rIns="288000" bIns="144000" rtlCol="0">
            <a:noAutofit/>
          </a:bodyPr>
          <a:lstStyle/>
          <a:p>
            <a:pPr marL="0" marR="0" lvl="0" indent="0" algn="l" defTabSz="91433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13" name="TextBox 12">
            <a:extLst>
              <a:ext uri="{FF2B5EF4-FFF2-40B4-BE49-F238E27FC236}">
                <a16:creationId xmlns:a16="http://schemas.microsoft.com/office/drawing/2014/main" id="{7ABA6838-7838-4608-9DBE-CAF9E79615B8}"/>
              </a:ext>
            </a:extLst>
          </p:cNvPr>
          <p:cNvSpPr txBox="1"/>
          <p:nvPr userDrawn="1"/>
        </p:nvSpPr>
        <p:spPr>
          <a:xfrm>
            <a:off x="588263" y="5129863"/>
            <a:ext cx="1539396" cy="369332"/>
          </a:xfrm>
          <a:prstGeom prst="rect">
            <a:avLst/>
          </a:prstGeom>
          <a:noFill/>
        </p:spPr>
        <p:txBody>
          <a:bodyPr wrap="none" lIns="0" tIns="0" rIns="0" bIns="0" rtlCol="0">
            <a:spAutoFit/>
          </a:bodyPr>
          <a:lstStyle/>
          <a:p>
            <a:pPr marL="0" marR="0" lvl="0" indent="0" algn="l" defTabSz="91433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78D4"/>
                </a:solidFill>
                <a:effectLst/>
                <a:uLnTx/>
                <a:uFillTx/>
                <a:latin typeface="Segoe UI Semibold"/>
                <a:ea typeface="+mn-ea"/>
                <a:cs typeface="+mn-cs"/>
              </a:rPr>
              <a:t>Production</a:t>
            </a:r>
          </a:p>
        </p:txBody>
      </p:sp>
      <p:sp>
        <p:nvSpPr>
          <p:cNvPr id="12" name="TextBox 11">
            <a:extLst>
              <a:ext uri="{FF2B5EF4-FFF2-40B4-BE49-F238E27FC236}">
                <a16:creationId xmlns:a16="http://schemas.microsoft.com/office/drawing/2014/main" id="{4847234D-6452-4D02-98D0-4EC0666FA2D4}"/>
              </a:ext>
            </a:extLst>
          </p:cNvPr>
          <p:cNvSpPr txBox="1"/>
          <p:nvPr userDrawn="1"/>
        </p:nvSpPr>
        <p:spPr>
          <a:xfrm>
            <a:off x="588264" y="3297034"/>
            <a:ext cx="3377271" cy="369332"/>
          </a:xfrm>
          <a:prstGeom prst="rect">
            <a:avLst/>
          </a:prstGeom>
          <a:noFill/>
        </p:spPr>
        <p:txBody>
          <a:bodyPr wrap="none" lIns="0" tIns="0" rIns="0" bIns="0" rtlCol="0">
            <a:spAutoFit/>
          </a:bodyPr>
          <a:lstStyle/>
          <a:p>
            <a:pPr marL="0" marR="0" lvl="0" indent="0" algn="l" defTabSz="91433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78D4"/>
                </a:solidFill>
                <a:effectLst/>
                <a:uLnTx/>
                <a:uFillTx/>
                <a:latin typeface="Segoe UI Semibold"/>
                <a:ea typeface="+mn-ea"/>
                <a:cs typeface="+mn-cs"/>
              </a:rPr>
              <a:t>Design and art direction</a:t>
            </a:r>
          </a:p>
        </p:txBody>
      </p:sp>
      <p:sp>
        <p:nvSpPr>
          <p:cNvPr id="11" name="TextBox 10">
            <a:extLst>
              <a:ext uri="{FF2B5EF4-FFF2-40B4-BE49-F238E27FC236}">
                <a16:creationId xmlns:a16="http://schemas.microsoft.com/office/drawing/2014/main" id="{A8FCED19-D572-492D-9329-F23C5197CE8E}"/>
              </a:ext>
            </a:extLst>
          </p:cNvPr>
          <p:cNvSpPr txBox="1"/>
          <p:nvPr userDrawn="1"/>
        </p:nvSpPr>
        <p:spPr>
          <a:xfrm>
            <a:off x="588264" y="1464199"/>
            <a:ext cx="2210670" cy="369332"/>
          </a:xfrm>
          <a:prstGeom prst="rect">
            <a:avLst/>
          </a:prstGeom>
          <a:noFill/>
        </p:spPr>
        <p:txBody>
          <a:bodyPr wrap="none" lIns="0" tIns="0" rIns="0" bIns="0" rtlCol="0">
            <a:spAutoFit/>
          </a:bodyPr>
          <a:lstStyle/>
          <a:p>
            <a:pPr marL="0" marR="0" lvl="0" indent="0" algn="l" defTabSz="91433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78D4"/>
                </a:solidFill>
                <a:effectLst/>
                <a:uLnTx/>
                <a:uFillTx/>
                <a:latin typeface="Segoe UI Semibold"/>
                <a:ea typeface="+mn-ea"/>
                <a:cs typeface="+mn-cs"/>
              </a:rPr>
              <a:t>Content owners</a:t>
            </a: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6957756" cy="553998"/>
          </a:xfrm>
        </p:spPr>
        <p:txBody>
          <a:bodyPr/>
          <a:lstStyle/>
          <a:p>
            <a:r>
              <a:rPr lang="en-US"/>
              <a:t>Click to edit Master title style</a:t>
            </a:r>
          </a:p>
        </p:txBody>
      </p:sp>
    </p:spTree>
    <p:extLst>
      <p:ext uri="{BB962C8B-B14F-4D97-AF65-F5344CB8AC3E}">
        <p14:creationId xmlns:p14="http://schemas.microsoft.com/office/powerpoint/2010/main" val="409136742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4067174" y="0"/>
            <a:ext cx="8124825"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4067175"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4865688" y="710247"/>
            <a:ext cx="6510337"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18030287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a:xfrm>
            <a:off x="4865688" y="457200"/>
            <a:ext cx="6510337" cy="553998"/>
          </a:xfrm>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4068762" y="1436688"/>
            <a:ext cx="8123238"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4067175"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4865688" y="2099310"/>
            <a:ext cx="6510338"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68590530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4865688" y="457200"/>
            <a:ext cx="6510337" cy="553998"/>
          </a:xfrm>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4865688" y="1230681"/>
            <a:ext cx="6510338" cy="307777"/>
          </a:xfrm>
        </p:spPr>
        <p:txBody>
          <a:bodyPr wrap="square">
            <a:spAutoFit/>
          </a:bodyPr>
          <a:lstStyle>
            <a:lvl1pPr marL="0" indent="0">
              <a:spcBef>
                <a:spcPts val="600"/>
              </a:spcBef>
              <a:spcAft>
                <a:spcPts val="0"/>
              </a:spcAft>
              <a:buNone/>
              <a:defRPr sz="20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4067175" y="2827138"/>
            <a:ext cx="8124825"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4067176"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4865688" y="3491219"/>
            <a:ext cx="6510337" cy="338554"/>
          </a:xfrm>
        </p:spPr>
        <p:txBody>
          <a:bodyPr/>
          <a:lstStyle>
            <a:lvl1pPr marL="0" indent="0">
              <a:buNone/>
              <a:tabLst/>
              <a:defRPr sz="22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52193985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4067175" y="0"/>
            <a:ext cx="8124825"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4865735" y="4224580"/>
            <a:ext cx="6513082"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4067176"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4865688" y="660508"/>
            <a:ext cx="6510337" cy="338554"/>
          </a:xfrm>
        </p:spPr>
        <p:txBody>
          <a:bodyPr/>
          <a:lstStyle>
            <a:lvl1pPr marL="0" indent="0">
              <a:buNone/>
              <a:tabLst/>
              <a:defRPr sz="22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4865688" y="4996505"/>
            <a:ext cx="6510337" cy="307777"/>
          </a:xfrm>
        </p:spPr>
        <p:txBody>
          <a:bodyPr wrap="square">
            <a:spAutoFit/>
          </a:bodyPr>
          <a:lstStyle>
            <a:lvl1pPr marL="0" indent="0">
              <a:spcBef>
                <a:spcPts val="600"/>
              </a:spcBef>
              <a:spcAft>
                <a:spcPts val="0"/>
              </a:spcAft>
              <a:buNone/>
              <a:defRPr sz="20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4982645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865688" y="3032592"/>
            <a:ext cx="5573712"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4"/>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4865688" y="3976688"/>
            <a:ext cx="557371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2657066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576">
          <p15:clr>
            <a:srgbClr val="5ACBF0"/>
          </p15:clr>
        </p15:guide>
        <p15:guide id="3" orient="horz" pos="1910">
          <p15:clr>
            <a:srgbClr val="5ACBF0"/>
          </p15:clr>
        </p15:guide>
        <p15:guide id="4" orient="horz" pos="2505">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865688" y="3035808"/>
            <a:ext cx="5573712"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8754923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576">
          <p15:clr>
            <a:srgbClr val="5ACBF0"/>
          </p15:clr>
        </p15:guide>
        <p15:guide id="3" orient="horz" pos="1911">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865688" y="3035808"/>
            <a:ext cx="5611811"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8902510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600">
          <p15:clr>
            <a:srgbClr val="5ACBF0"/>
          </p15:clr>
        </p15:guide>
        <p15:guide id="3" orient="horz" pos="1910">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70540171"/>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4310">
          <p15:clr>
            <a:srgbClr val="5ACBF0"/>
          </p15:clr>
        </p15:guide>
        <p15:guide id="32" pos="4494">
          <p15:clr>
            <a:srgbClr val="5ACBF0"/>
          </p15:clr>
        </p15:guide>
        <p15:guide id="33" pos="5811">
          <p15:clr>
            <a:srgbClr val="5ACBF0"/>
          </p15:clr>
        </p15:guide>
        <p15:guide id="34" pos="5998">
          <p15:clr>
            <a:srgbClr val="5ACBF0"/>
          </p15:clr>
        </p15:guide>
        <p15:guide id="35" pos="3653">
          <p15:clr>
            <a:srgbClr val="A4A3A4"/>
          </p15:clr>
        </p15:guide>
        <p15:guide id="36" pos="5151">
          <p15:clr>
            <a:srgbClr val="A4A3A4"/>
          </p15:clr>
        </p15:guide>
        <p15:guide id="37" pos="6652">
          <p15:clr>
            <a:srgbClr val="A4A3A4"/>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BABDE7-1DB5-4083-816E-57F901E01A4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6AAE875-7235-43CF-8C62-5F20342C129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C7348A0-31EC-472D-B19E-1233E9892CA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674881A-D745-469D-BC46-7CF871B8F1B1}"/>
              </a:ext>
            </a:extLst>
          </p:cNvPr>
          <p:cNvSpPr>
            <a:spLocks noGrp="1"/>
          </p:cNvSpPr>
          <p:nvPr>
            <p:ph type="dt" sz="half" idx="10"/>
          </p:nvPr>
        </p:nvSpPr>
        <p:spPr/>
        <p:txBody>
          <a:bodyPr/>
          <a:lstStyle/>
          <a:p>
            <a:fld id="{DB3E825D-E191-456A-BAC3-BC1E91F46606}" type="datetimeFigureOut">
              <a:rPr lang="en-US" smtClean="0"/>
              <a:t>11/15/2021</a:t>
            </a:fld>
            <a:endParaRPr lang="en-US"/>
          </a:p>
        </p:txBody>
      </p:sp>
      <p:sp>
        <p:nvSpPr>
          <p:cNvPr id="6" name="Footer Placeholder 5">
            <a:extLst>
              <a:ext uri="{FF2B5EF4-FFF2-40B4-BE49-F238E27FC236}">
                <a16:creationId xmlns:a16="http://schemas.microsoft.com/office/drawing/2014/main" id="{C49018A2-FC76-4B3D-B935-AAE0B0C2135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E1B42B6-13A5-43C8-98D4-BD7D88B1D7DE}"/>
              </a:ext>
            </a:extLst>
          </p:cNvPr>
          <p:cNvSpPr>
            <a:spLocks noGrp="1"/>
          </p:cNvSpPr>
          <p:nvPr>
            <p:ph type="sldNum" sz="quarter" idx="12"/>
          </p:nvPr>
        </p:nvSpPr>
        <p:spPr/>
        <p:txBody>
          <a:bodyPr/>
          <a:lstStyle/>
          <a:p>
            <a:fld id="{138AC9A0-5F14-44D4-98FF-DE3AEBB8FFF7}" type="slidenum">
              <a:rPr lang="en-US" smtClean="0"/>
              <a:t>‹#›</a:t>
            </a:fld>
            <a:endParaRPr lang="en-US"/>
          </a:p>
        </p:txBody>
      </p:sp>
    </p:spTree>
    <p:extLst>
      <p:ext uri="{BB962C8B-B14F-4D97-AF65-F5344CB8AC3E}">
        <p14:creationId xmlns:p14="http://schemas.microsoft.com/office/powerpoint/2010/main" val="45834664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 Blank 2">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440052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4310">
          <p15:clr>
            <a:srgbClr val="5ACBF0"/>
          </p15:clr>
        </p15:guide>
        <p15:guide id="32" pos="4494">
          <p15:clr>
            <a:srgbClr val="5ACBF0"/>
          </p15:clr>
        </p15:guide>
        <p15:guide id="33" pos="5811">
          <p15:clr>
            <a:srgbClr val="5ACBF0"/>
          </p15:clr>
        </p15:guide>
        <p15:guide id="34" pos="5998">
          <p15:clr>
            <a:srgbClr val="5ACBF0"/>
          </p15:clr>
        </p15:guide>
        <p15:guide id="35" pos="3653">
          <p15:clr>
            <a:srgbClr val="A4A3A4"/>
          </p15:clr>
        </p15:guide>
        <p15:guide id="36" pos="5151">
          <p15:clr>
            <a:srgbClr val="A4A3A4"/>
          </p15:clr>
        </p15:guide>
        <p15:guide id="37" pos="6652">
          <p15:clr>
            <a:srgbClr val="A4A3A4"/>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Closing logo slide">
    <p:bg>
      <p:bgPr>
        <a:solidFill>
          <a:schemeClr val="bg1"/>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29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a:ea typeface="+mn-ea"/>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33572917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a:xfrm>
            <a:off x="584201" y="457200"/>
            <a:ext cx="11025188" cy="553998"/>
          </a:xfrm>
        </p:spPr>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6883702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F32342-7A58-4EB8-806F-1E650F5A2C2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209EF7C-80E2-46E2-8825-9EAA9E0DC2E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8A93971-B38A-4AA4-B4C2-182761688CE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4A06DC9-902F-4819-ADD6-F9220A0A894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709B301-49F1-46AC-97CC-61371CE8C3A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63BFCF2-343E-4227-B47E-1A4A854784AA}"/>
              </a:ext>
            </a:extLst>
          </p:cNvPr>
          <p:cNvSpPr>
            <a:spLocks noGrp="1"/>
          </p:cNvSpPr>
          <p:nvPr>
            <p:ph type="dt" sz="half" idx="10"/>
          </p:nvPr>
        </p:nvSpPr>
        <p:spPr/>
        <p:txBody>
          <a:bodyPr/>
          <a:lstStyle/>
          <a:p>
            <a:fld id="{DB3E825D-E191-456A-BAC3-BC1E91F46606}" type="datetimeFigureOut">
              <a:rPr lang="en-US" smtClean="0"/>
              <a:t>11/15/2021</a:t>
            </a:fld>
            <a:endParaRPr lang="en-US"/>
          </a:p>
        </p:txBody>
      </p:sp>
      <p:sp>
        <p:nvSpPr>
          <p:cNvPr id="8" name="Footer Placeholder 7">
            <a:extLst>
              <a:ext uri="{FF2B5EF4-FFF2-40B4-BE49-F238E27FC236}">
                <a16:creationId xmlns:a16="http://schemas.microsoft.com/office/drawing/2014/main" id="{45E70DFA-FA1F-4F26-8876-43DDD85292B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C485257-BAC8-46A9-A611-49781579B5A1}"/>
              </a:ext>
            </a:extLst>
          </p:cNvPr>
          <p:cNvSpPr>
            <a:spLocks noGrp="1"/>
          </p:cNvSpPr>
          <p:nvPr>
            <p:ph type="sldNum" sz="quarter" idx="12"/>
          </p:nvPr>
        </p:nvSpPr>
        <p:spPr/>
        <p:txBody>
          <a:bodyPr/>
          <a:lstStyle/>
          <a:p>
            <a:fld id="{138AC9A0-5F14-44D4-98FF-DE3AEBB8FFF7}" type="slidenum">
              <a:rPr lang="en-US" smtClean="0"/>
              <a:t>‹#›</a:t>
            </a:fld>
            <a:endParaRPr lang="en-US"/>
          </a:p>
        </p:txBody>
      </p:sp>
    </p:spTree>
    <p:extLst>
      <p:ext uri="{BB962C8B-B14F-4D97-AF65-F5344CB8AC3E}">
        <p14:creationId xmlns:p14="http://schemas.microsoft.com/office/powerpoint/2010/main" val="10125054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8CDD75-1F65-4FA7-A37B-765DD6E09D0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A2A56D9-5019-475C-B5F7-FA4B0AE96C85}"/>
              </a:ext>
            </a:extLst>
          </p:cNvPr>
          <p:cNvSpPr>
            <a:spLocks noGrp="1"/>
          </p:cNvSpPr>
          <p:nvPr>
            <p:ph type="dt" sz="half" idx="10"/>
          </p:nvPr>
        </p:nvSpPr>
        <p:spPr/>
        <p:txBody>
          <a:bodyPr/>
          <a:lstStyle/>
          <a:p>
            <a:fld id="{DB3E825D-E191-456A-BAC3-BC1E91F46606}" type="datetimeFigureOut">
              <a:rPr lang="en-US" smtClean="0"/>
              <a:t>11/15/2021</a:t>
            </a:fld>
            <a:endParaRPr lang="en-US"/>
          </a:p>
        </p:txBody>
      </p:sp>
      <p:sp>
        <p:nvSpPr>
          <p:cNvPr id="4" name="Footer Placeholder 3">
            <a:extLst>
              <a:ext uri="{FF2B5EF4-FFF2-40B4-BE49-F238E27FC236}">
                <a16:creationId xmlns:a16="http://schemas.microsoft.com/office/drawing/2014/main" id="{97711843-9BD8-4ABC-B2B1-E15817D533A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CD86552-FA70-4CEA-88D6-DC36C966B759}"/>
              </a:ext>
            </a:extLst>
          </p:cNvPr>
          <p:cNvSpPr>
            <a:spLocks noGrp="1"/>
          </p:cNvSpPr>
          <p:nvPr>
            <p:ph type="sldNum" sz="quarter" idx="12"/>
          </p:nvPr>
        </p:nvSpPr>
        <p:spPr/>
        <p:txBody>
          <a:bodyPr/>
          <a:lstStyle/>
          <a:p>
            <a:fld id="{138AC9A0-5F14-44D4-98FF-DE3AEBB8FFF7}" type="slidenum">
              <a:rPr lang="en-US" smtClean="0"/>
              <a:t>‹#›</a:t>
            </a:fld>
            <a:endParaRPr lang="en-US"/>
          </a:p>
        </p:txBody>
      </p:sp>
    </p:spTree>
    <p:extLst>
      <p:ext uri="{BB962C8B-B14F-4D97-AF65-F5344CB8AC3E}">
        <p14:creationId xmlns:p14="http://schemas.microsoft.com/office/powerpoint/2010/main" val="6119918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834DA6D-C312-421C-B261-10F7A157461B}"/>
              </a:ext>
            </a:extLst>
          </p:cNvPr>
          <p:cNvSpPr>
            <a:spLocks noGrp="1"/>
          </p:cNvSpPr>
          <p:nvPr>
            <p:ph type="dt" sz="half" idx="10"/>
          </p:nvPr>
        </p:nvSpPr>
        <p:spPr/>
        <p:txBody>
          <a:bodyPr/>
          <a:lstStyle/>
          <a:p>
            <a:fld id="{DB3E825D-E191-456A-BAC3-BC1E91F46606}" type="datetimeFigureOut">
              <a:rPr lang="en-US" smtClean="0"/>
              <a:t>11/15/2021</a:t>
            </a:fld>
            <a:endParaRPr lang="en-US"/>
          </a:p>
        </p:txBody>
      </p:sp>
      <p:sp>
        <p:nvSpPr>
          <p:cNvPr id="3" name="Footer Placeholder 2">
            <a:extLst>
              <a:ext uri="{FF2B5EF4-FFF2-40B4-BE49-F238E27FC236}">
                <a16:creationId xmlns:a16="http://schemas.microsoft.com/office/drawing/2014/main" id="{F040637A-35FB-4131-A3A8-626A5E96331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DEBCAB8-287E-4947-B721-0A929D2280FD}"/>
              </a:ext>
            </a:extLst>
          </p:cNvPr>
          <p:cNvSpPr>
            <a:spLocks noGrp="1"/>
          </p:cNvSpPr>
          <p:nvPr>
            <p:ph type="sldNum" sz="quarter" idx="12"/>
          </p:nvPr>
        </p:nvSpPr>
        <p:spPr/>
        <p:txBody>
          <a:bodyPr/>
          <a:lstStyle/>
          <a:p>
            <a:fld id="{138AC9A0-5F14-44D4-98FF-DE3AEBB8FFF7}" type="slidenum">
              <a:rPr lang="en-US" smtClean="0"/>
              <a:t>‹#›</a:t>
            </a:fld>
            <a:endParaRPr lang="en-US"/>
          </a:p>
        </p:txBody>
      </p:sp>
    </p:spTree>
    <p:extLst>
      <p:ext uri="{BB962C8B-B14F-4D97-AF65-F5344CB8AC3E}">
        <p14:creationId xmlns:p14="http://schemas.microsoft.com/office/powerpoint/2010/main" val="10882655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6EFA54-D5C5-41D0-8812-582438E83F3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A3BC076-44FC-4EE9-B473-D0E37BB60AA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1101BE0-E46B-4304-8CB5-FF0A056931A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B862418-9FDD-49E1-AE6D-1D33A6DEE1DF}"/>
              </a:ext>
            </a:extLst>
          </p:cNvPr>
          <p:cNvSpPr>
            <a:spLocks noGrp="1"/>
          </p:cNvSpPr>
          <p:nvPr>
            <p:ph type="dt" sz="half" idx="10"/>
          </p:nvPr>
        </p:nvSpPr>
        <p:spPr/>
        <p:txBody>
          <a:bodyPr/>
          <a:lstStyle/>
          <a:p>
            <a:fld id="{DB3E825D-E191-456A-BAC3-BC1E91F46606}" type="datetimeFigureOut">
              <a:rPr lang="en-US" smtClean="0"/>
              <a:t>11/15/2021</a:t>
            </a:fld>
            <a:endParaRPr lang="en-US"/>
          </a:p>
        </p:txBody>
      </p:sp>
      <p:sp>
        <p:nvSpPr>
          <p:cNvPr id="6" name="Footer Placeholder 5">
            <a:extLst>
              <a:ext uri="{FF2B5EF4-FFF2-40B4-BE49-F238E27FC236}">
                <a16:creationId xmlns:a16="http://schemas.microsoft.com/office/drawing/2014/main" id="{655EC7FF-90A5-4CF2-A89A-5D8CCC2BE58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6C02A2F-15F6-4F32-A443-53FA7620376F}"/>
              </a:ext>
            </a:extLst>
          </p:cNvPr>
          <p:cNvSpPr>
            <a:spLocks noGrp="1"/>
          </p:cNvSpPr>
          <p:nvPr>
            <p:ph type="sldNum" sz="quarter" idx="12"/>
          </p:nvPr>
        </p:nvSpPr>
        <p:spPr/>
        <p:txBody>
          <a:bodyPr/>
          <a:lstStyle/>
          <a:p>
            <a:fld id="{138AC9A0-5F14-44D4-98FF-DE3AEBB8FFF7}" type="slidenum">
              <a:rPr lang="en-US" smtClean="0"/>
              <a:t>‹#›</a:t>
            </a:fld>
            <a:endParaRPr lang="en-US"/>
          </a:p>
        </p:txBody>
      </p:sp>
    </p:spTree>
    <p:extLst>
      <p:ext uri="{BB962C8B-B14F-4D97-AF65-F5344CB8AC3E}">
        <p14:creationId xmlns:p14="http://schemas.microsoft.com/office/powerpoint/2010/main" val="7262264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FDB5C9-60B2-43A0-B431-D76310414B3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925D7B5-E2F2-4D30-AE34-BE1FEA6B92D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0B96767-3150-47D9-8719-17337C15F4B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790717E-2D1D-4D98-B22D-E1A232F04B07}"/>
              </a:ext>
            </a:extLst>
          </p:cNvPr>
          <p:cNvSpPr>
            <a:spLocks noGrp="1"/>
          </p:cNvSpPr>
          <p:nvPr>
            <p:ph type="dt" sz="half" idx="10"/>
          </p:nvPr>
        </p:nvSpPr>
        <p:spPr/>
        <p:txBody>
          <a:bodyPr/>
          <a:lstStyle/>
          <a:p>
            <a:fld id="{DB3E825D-E191-456A-BAC3-BC1E91F46606}" type="datetimeFigureOut">
              <a:rPr lang="en-US" smtClean="0"/>
              <a:t>11/15/2021</a:t>
            </a:fld>
            <a:endParaRPr lang="en-US"/>
          </a:p>
        </p:txBody>
      </p:sp>
      <p:sp>
        <p:nvSpPr>
          <p:cNvPr id="6" name="Footer Placeholder 5">
            <a:extLst>
              <a:ext uri="{FF2B5EF4-FFF2-40B4-BE49-F238E27FC236}">
                <a16:creationId xmlns:a16="http://schemas.microsoft.com/office/drawing/2014/main" id="{A4DFEE09-3B22-413D-9962-316F89B8244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879A76D-F517-4218-AC1C-CD64E3ABA362}"/>
              </a:ext>
            </a:extLst>
          </p:cNvPr>
          <p:cNvSpPr>
            <a:spLocks noGrp="1"/>
          </p:cNvSpPr>
          <p:nvPr>
            <p:ph type="sldNum" sz="quarter" idx="12"/>
          </p:nvPr>
        </p:nvSpPr>
        <p:spPr/>
        <p:txBody>
          <a:bodyPr/>
          <a:lstStyle/>
          <a:p>
            <a:fld id="{138AC9A0-5F14-44D4-98FF-DE3AEBB8FFF7}" type="slidenum">
              <a:rPr lang="en-US" smtClean="0"/>
              <a:t>‹#›</a:t>
            </a:fld>
            <a:endParaRPr lang="en-US"/>
          </a:p>
        </p:txBody>
      </p:sp>
    </p:spTree>
    <p:extLst>
      <p:ext uri="{BB962C8B-B14F-4D97-AF65-F5344CB8AC3E}">
        <p14:creationId xmlns:p14="http://schemas.microsoft.com/office/powerpoint/2010/main" val="36677237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34" Type="http://schemas.openxmlformats.org/officeDocument/2006/relationships/image" Target="../media/image2.jpeg"/><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image" Target="../media/image1.emf"/><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29" Type="http://schemas.openxmlformats.org/officeDocument/2006/relationships/slideLayout" Target="../slideLayouts/slideLayout40.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theme" Target="../theme/theme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31" Type="http://schemas.openxmlformats.org/officeDocument/2006/relationships/slideLayout" Target="../slideLayouts/slideLayout4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35" Type="http://schemas.openxmlformats.org/officeDocument/2006/relationships/image" Target="../media/image3.png"/><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2CDCB71-51D6-4936-ADB0-1010F20653B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565B0FB-0BB6-4880-8835-681FFA1E58D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74E9691-0F84-4509-B4E1-0AFBDFB1428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B3E825D-E191-456A-BAC3-BC1E91F46606}" type="datetimeFigureOut">
              <a:rPr lang="en-US" smtClean="0"/>
              <a:t>11/15/2021</a:t>
            </a:fld>
            <a:endParaRPr lang="en-US"/>
          </a:p>
        </p:txBody>
      </p:sp>
      <p:sp>
        <p:nvSpPr>
          <p:cNvPr id="5" name="Footer Placeholder 4">
            <a:extLst>
              <a:ext uri="{FF2B5EF4-FFF2-40B4-BE49-F238E27FC236}">
                <a16:creationId xmlns:a16="http://schemas.microsoft.com/office/drawing/2014/main" id="{10785968-3C48-4FBE-8039-21A6268DD5D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8F2A6F9-1B88-4CCD-9F7D-CC9ABE541A3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38AC9A0-5F14-44D4-98FF-DE3AEBB8FFF7}" type="slidenum">
              <a:rPr lang="en-US" smtClean="0"/>
              <a:t>‹#›</a:t>
            </a:fld>
            <a:endParaRPr lang="en-US"/>
          </a:p>
        </p:txBody>
      </p:sp>
    </p:spTree>
    <p:extLst>
      <p:ext uri="{BB962C8B-B14F-4D97-AF65-F5344CB8AC3E}">
        <p14:creationId xmlns:p14="http://schemas.microsoft.com/office/powerpoint/2010/main" val="139428034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4865688" y="508000"/>
            <a:ext cx="6510337"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4865688" y="1486303"/>
            <a:ext cx="6510337"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3"/>
          <a:srcRect l="762"/>
          <a:stretch/>
        </p:blipFill>
        <p:spPr>
          <a:xfrm rot="5400000">
            <a:off x="9509760" y="2843773"/>
            <a:ext cx="6858000" cy="1170455"/>
          </a:xfrm>
          <a:prstGeom prst="rect">
            <a:avLst/>
          </a:prstGeom>
        </p:spPr>
      </p:pic>
      <p:sp>
        <p:nvSpPr>
          <p:cNvPr id="5" name="Rectangle 4" hidden="1">
            <a:extLst>
              <a:ext uri="{FF2B5EF4-FFF2-40B4-BE49-F238E27FC236}">
                <a16:creationId xmlns:a16="http://schemas.microsoft.com/office/drawing/2014/main" id="{7BABC6C7-AADF-4DBF-97D6-92EBD74E163E}"/>
              </a:ext>
            </a:extLst>
          </p:cNvPr>
          <p:cNvSpPr/>
          <p:nvPr userDrawn="1"/>
        </p:nvSpPr>
        <p:spPr bwMode="auto">
          <a:xfrm>
            <a:off x="0" y="-138714"/>
            <a:ext cx="4169664" cy="4571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pic>
        <p:nvPicPr>
          <p:cNvPr id="54" name="Ignite light" descr="Ignite event illustration light" hidden="1">
            <a:extLst>
              <a:ext uri="{FF2B5EF4-FFF2-40B4-BE49-F238E27FC236}">
                <a16:creationId xmlns:a16="http://schemas.microsoft.com/office/drawing/2014/main" id="{DCD3C119-3C31-44E9-ACEF-74B542216E46}"/>
              </a:ext>
            </a:extLst>
          </p:cNvPr>
          <p:cNvPicPr>
            <a:picLocks noChangeAspect="1"/>
          </p:cNvPicPr>
          <p:nvPr userDrawn="1"/>
        </p:nvPicPr>
        <p:blipFill rotWithShape="1">
          <a:blip r:embed="rId34"/>
          <a:srcRect l="52412" r="13395"/>
          <a:stretch/>
        </p:blipFill>
        <p:spPr>
          <a:xfrm>
            <a:off x="1" y="0"/>
            <a:ext cx="4168773" cy="6857999"/>
          </a:xfrm>
          <a:prstGeom prst="rect">
            <a:avLst/>
          </a:prstGeom>
        </p:spPr>
      </p:pic>
      <p:pic>
        <p:nvPicPr>
          <p:cNvPr id="9" name="Picture 8" descr="A picture containing blur, night sky&#10;&#10;Description automatically generated">
            <a:extLst>
              <a:ext uri="{FF2B5EF4-FFF2-40B4-BE49-F238E27FC236}">
                <a16:creationId xmlns:a16="http://schemas.microsoft.com/office/drawing/2014/main" id="{853A263F-FCB2-4C07-BE06-F90995CB2AB6}"/>
              </a:ext>
            </a:extLst>
          </p:cNvPr>
          <p:cNvPicPr>
            <a:picLocks noChangeAspect="1"/>
          </p:cNvPicPr>
          <p:nvPr userDrawn="1"/>
        </p:nvPicPr>
        <p:blipFill rotWithShape="1">
          <a:blip r:embed="rId35">
            <a:extLst>
              <a:ext uri="{28A0092B-C50C-407E-A947-70E740481C1C}">
                <a14:useLocalDpi xmlns:a14="http://schemas.microsoft.com/office/drawing/2010/main" val="0"/>
              </a:ext>
            </a:extLst>
          </a:blip>
          <a:srcRect l="2403"/>
          <a:stretch/>
        </p:blipFill>
        <p:spPr>
          <a:xfrm flipH="1">
            <a:off x="0" y="0"/>
            <a:ext cx="4070350" cy="6858000"/>
          </a:xfrm>
          <a:prstGeom prst="rect">
            <a:avLst/>
          </a:prstGeom>
        </p:spPr>
      </p:pic>
    </p:spTree>
    <p:extLst>
      <p:ext uri="{BB962C8B-B14F-4D97-AF65-F5344CB8AC3E}">
        <p14:creationId xmlns:p14="http://schemas.microsoft.com/office/powerpoint/2010/main" val="337604427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166">
          <p15:clr>
            <a:srgbClr val="C35EA4"/>
          </p15:clr>
        </p15:guide>
        <p15:guide id="25" orient="horz" pos="497">
          <p15:clr>
            <a:srgbClr val="C35EA4"/>
          </p15:clr>
        </p15:guide>
        <p15:guide id="26" orient="horz" pos="3920">
          <p15:clr>
            <a:srgbClr val="C35EA4"/>
          </p15:clr>
        </p15:guide>
        <p15:guide id="27" orient="horz" pos="320">
          <p15:clr>
            <a:srgbClr val="A4A3A4"/>
          </p15:clr>
        </p15:guide>
        <p15:guide id="28" pos="185">
          <p15:clr>
            <a:srgbClr val="A4A3A4"/>
          </p15:clr>
        </p15:guide>
        <p15:guide id="29" orient="horz" pos="4107">
          <p15:clr>
            <a:srgbClr val="A4A3A4"/>
          </p15:clr>
        </p15:guide>
        <p15:guide id="30" pos="7354">
          <p15:clr>
            <a:srgbClr val="A4A3A4"/>
          </p15:clr>
        </p15:guide>
        <p15:guide id="31" pos="2562">
          <p15:clr>
            <a:srgbClr val="C35EA4"/>
          </p15:clr>
        </p15:guide>
        <p15:guide id="32" pos="3065">
          <p15:clr>
            <a:srgbClr val="5ACBF0"/>
          </p15:clr>
        </p15:guide>
        <p15:guide id="33" pos="2880">
          <p15:clr>
            <a:srgbClr val="A4A3A4"/>
          </p15:clr>
        </p15:guide>
        <p15:guide id="34" orient="horz" pos="3692">
          <p15:clr>
            <a:srgbClr val="F26B43"/>
          </p15:clr>
        </p15:guide>
        <p15:guide id="35" orient="horz" pos="936">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docs.microsoft.com/en-us/azure/security/develop/threat-modeling-tool-getting-started" TargetMode="External"/><Relationship Id="rId2"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hyperlink" Target="https://www.microsoft.com/en-us/securityengineering/sdl" TargetMode="External"/><Relationship Id="rId5" Type="http://schemas.openxmlformats.org/officeDocument/2006/relationships/hyperlink" Target="https://martinfowler.com/articles/agile-threat-modelling.html" TargetMode="External"/><Relationship Id="rId4" Type="http://schemas.openxmlformats.org/officeDocument/2006/relationships/hyperlink" Target="https://docs.microsoft.com/en-us/security/compass/applications-services#simple-questions-method"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s://docs.microsoft.com/en-us/azure/cloud-adoption-framework/secure/devsecops-controls" TargetMode="External"/><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marketplace.visualstudio.com/search?term=tag%3ASecurity&amp;target=VS&amp;category=All%20categories&amp;vsVersion=vs15&amp;sortBy=Relevance" TargetMode="External"/><Relationship Id="rId2" Type="http://schemas.openxmlformats.org/officeDocument/2006/relationships/hyperlink" Target="https://github.com/Microsoft/DevSkim" TargetMode="External"/><Relationship Id="rId1" Type="http://schemas.openxmlformats.org/officeDocument/2006/relationships/slideLayout" Target="../slideLayouts/slideLayout2.xml"/><Relationship Id="rId4" Type="http://schemas.openxmlformats.org/officeDocument/2006/relationships/image" Target="../media/image30.gif"/></Relationships>
</file>

<file path=ppt/slides/_rels/slide14.xml.rels><?xml version="1.0" encoding="UTF-8" standalone="yes"?>
<Relationships xmlns="http://schemas.openxmlformats.org/package/2006/relationships"><Relationship Id="rId3" Type="http://schemas.openxmlformats.org/officeDocument/2006/relationships/hyperlink" Target="https://docs.microsoft.com/en-us/azure/cloud-adoption-framework/secure/devsecops-controls" TargetMode="External"/><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hyperlink" Target="https://github.com/microsoft/binskim" TargetMode="External"/><Relationship Id="rId7" Type="http://schemas.openxmlformats.org/officeDocument/2006/relationships/hyperlink" Target="https://owasp.org/www-community/Source_Code_Analysis_Tools" TargetMode="External"/><Relationship Id="rId2" Type="http://schemas.openxmlformats.org/officeDocument/2006/relationships/hyperlink" Target="https://docs.sonarqube.org/latest/" TargetMode="External"/><Relationship Id="rId1" Type="http://schemas.openxmlformats.org/officeDocument/2006/relationships/slideLayout" Target="../slideLayouts/slideLayout2.xml"/><Relationship Id="rId6" Type="http://schemas.openxmlformats.org/officeDocument/2006/relationships/hyperlink" Target="https://www.microsoft.com/en-us/securityengineering/sdl/resources" TargetMode="External"/><Relationship Id="rId5" Type="http://schemas.openxmlformats.org/officeDocument/2006/relationships/hyperlink" Target="https://secdevtools.azurewebsites.net/helpcredscan.html" TargetMode="External"/><Relationship Id="rId10" Type="http://schemas.openxmlformats.org/officeDocument/2006/relationships/hyperlink" Target="https://docs.microsoft.com/en-us/azure/active-directory/managed-identities-azure-resources/overview" TargetMode="External"/><Relationship Id="rId4" Type="http://schemas.openxmlformats.org/officeDocument/2006/relationships/hyperlink" Target="https://security-code-scan.github.io/" TargetMode="External"/><Relationship Id="rId9" Type="http://schemas.openxmlformats.org/officeDocument/2006/relationships/hyperlink" Target="https://docs.microsoft.com/en-us/azure/key-vault/general/vs-key-vault-add-connected-service" TargetMode="External"/></Relationships>
</file>

<file path=ppt/slides/_rels/slide16.xml.rels><?xml version="1.0" encoding="UTF-8" standalone="yes"?>
<Relationships xmlns="http://schemas.openxmlformats.org/package/2006/relationships"><Relationship Id="rId3" Type="http://schemas.openxmlformats.org/officeDocument/2006/relationships/hyperlink" Target="https://docs.microsoft.com/en-us/azure/cloud-adoption-framework/secure/devsecops-controls" TargetMode="External"/><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github.com/dependabot/dependabot-core#dependabot" TargetMode="External"/><Relationship Id="rId2" Type="http://schemas.openxmlformats.org/officeDocument/2006/relationships/hyperlink" Target="https://docs.github.com/en/code-security/supply-chain-security/understanding-your-software-supply-chain/about-the-dependency-graph" TargetMode="Externa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hyperlink" Target="https://owasp.org/www-project-dependency-check/" TargetMode="External"/></Relationships>
</file>

<file path=ppt/slides/_rels/slide18.xml.rels><?xml version="1.0" encoding="UTF-8" standalone="yes"?>
<Relationships xmlns="http://schemas.openxmlformats.org/package/2006/relationships"><Relationship Id="rId3" Type="http://schemas.openxmlformats.org/officeDocument/2006/relationships/hyperlink" Target="https://docs.microsoft.com/en-us/azure/cloud-adoption-framework/secure/devsecops-controls" TargetMode="External"/><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docs.microsoft.com/en-us/azure/devops/pipelines/security/overview?view=azure-devops" TargetMode="External"/><Relationship Id="rId2" Type="http://schemas.openxmlformats.org/officeDocument/2006/relationships/hyperlink" Target="https://docs.microsoft.com/en-us/azure/cloud-adoption-framework/secure/best-practices/secure-devops" TargetMode="Externa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0.xml"/></Relationships>
</file>

<file path=ppt/slides/_rels/slide20.xml.rels><?xml version="1.0" encoding="UTF-8" standalone="yes"?>
<Relationships xmlns="http://schemas.openxmlformats.org/package/2006/relationships"><Relationship Id="rId3" Type="http://schemas.openxmlformats.org/officeDocument/2006/relationships/hyperlink" Target="https://docs.microsoft.com/en-us/azure/cloud-adoption-framework/secure/devsecops-controls" TargetMode="External"/><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medium.com/adessoturkey/owasp-zap-security-tests-in-azure-devops-fe891f5402a4" TargetMode="External"/><Relationship Id="rId2" Type="http://schemas.openxmlformats.org/officeDocument/2006/relationships/hyperlink" Target="https://www.zaproxy.org/docs/automate/" TargetMode="Externa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hyperlink" Target="https://devblogs.microsoft.com/premier-developer/azure-devops-pipelines-leveraging-owasp-zap-in-the-release-pipeline/" TargetMode="External"/></Relationships>
</file>

<file path=ppt/slides/_rels/slide22.xml.rels><?xml version="1.0" encoding="UTF-8" standalone="yes"?>
<Relationships xmlns="http://schemas.openxmlformats.org/package/2006/relationships"><Relationship Id="rId3" Type="http://schemas.openxmlformats.org/officeDocument/2006/relationships/hyperlink" Target="https://docs.microsoft.com/en-us/azure/cloud-adoption-framework/secure/devsecops-controls" TargetMode="External"/><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docs.microsoft.com/en-us/azure/cloud-adoption-framework/secure/" TargetMode="External"/><Relationship Id="rId2" Type="http://schemas.openxmlformats.org/officeDocument/2006/relationships/hyperlink" Target="https://docs.microsoft.com/en-us/azure/cloud-adoption-framework/" TargetMode="Externa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4.xml.rels><?xml version="1.0" encoding="UTF-8" standalone="yes"?>
<Relationships xmlns="http://schemas.openxmlformats.org/package/2006/relationships"><Relationship Id="rId3" Type="http://schemas.openxmlformats.org/officeDocument/2006/relationships/hyperlink" Target="https://docs.microsoft.com/en-us/azure/cloud-adoption-framework/ready/enterprise-scale/implementation" TargetMode="External"/><Relationship Id="rId2" Type="http://schemas.openxmlformats.org/officeDocument/2006/relationships/hyperlink" Target="https://docs.microsoft.com/en-us/azure/cloud-adoption-framework/ready/enterprise-scale/" TargetMode="Externa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5.xml.rels><?xml version="1.0" encoding="UTF-8" standalone="yes"?>
<Relationships xmlns="http://schemas.openxmlformats.org/package/2006/relationships"><Relationship Id="rId3" Type="http://schemas.openxmlformats.org/officeDocument/2006/relationships/hyperlink" Target="https://docs.microsoft.com/en-us/azure/cloud-adoption-framework/secure/devsecops-controls" TargetMode="External"/><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s://tfsec.dev/" TargetMode="External"/><Relationship Id="rId2" Type="http://schemas.openxmlformats.org/officeDocument/2006/relationships/hyperlink" Target="https://github.com/Azure/arm-ttk" TargetMode="Externa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hyperlink" Target="Aka.ms/learnbicep" TargetMode="External"/><Relationship Id="rId4" Type="http://schemas.openxmlformats.org/officeDocument/2006/relationships/hyperlink" Target="https://www.winopsdba.com/blog/azure-cloud-terraform-validate-and-sast.html" TargetMode="External"/></Relationships>
</file>

<file path=ppt/slides/_rels/slide27.xml.rels><?xml version="1.0" encoding="UTF-8" standalone="yes"?>
<Relationships xmlns="http://schemas.openxmlformats.org/package/2006/relationships"><Relationship Id="rId3" Type="http://schemas.openxmlformats.org/officeDocument/2006/relationships/hyperlink" Target="https://docs.microsoft.com/en-us/azure/cloud-adoption-framework/secure/devsecops-controls" TargetMode="External"/><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s://github.com/azsk/AzTS-docs" TargetMode="External"/><Relationship Id="rId2" Type="http://schemas.openxmlformats.org/officeDocument/2006/relationships/hyperlink" Target="https://docs.microsoft.com/en-us/azure/defender-for-cloud/defender-for-cloud-introduction" TargetMode="Externa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29.xml.rels><?xml version="1.0" encoding="UTF-8" standalone="yes"?>
<Relationships xmlns="http://schemas.openxmlformats.org/package/2006/relationships"><Relationship Id="rId3" Type="http://schemas.openxmlformats.org/officeDocument/2006/relationships/hyperlink" Target="https://docs.microsoft.com/en-us/azure/cloud-adoption-framework/secure/devsecops-controls" TargetMode="External"/><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2.xml"/><Relationship Id="rId1" Type="http://schemas.openxmlformats.org/officeDocument/2006/relationships/slideLayout" Target="../slideLayouts/slideLayout40.xml"/><Relationship Id="rId6" Type="http://schemas.openxmlformats.org/officeDocument/2006/relationships/image" Target="../media/image20.svg"/><Relationship Id="rId5" Type="http://schemas.openxmlformats.org/officeDocument/2006/relationships/image" Target="../media/image19.png"/><Relationship Id="rId10" Type="http://schemas.openxmlformats.org/officeDocument/2006/relationships/image" Target="../media/image24.svg"/><Relationship Id="rId4" Type="http://schemas.openxmlformats.org/officeDocument/2006/relationships/image" Target="../media/image18.svg"/><Relationship Id="rId9" Type="http://schemas.openxmlformats.org/officeDocument/2006/relationships/image" Target="../media/image23.png"/></Relationships>
</file>

<file path=ppt/slides/_rels/slide30.xml.rels><?xml version="1.0" encoding="UTF-8" standalone="yes"?>
<Relationships xmlns="http://schemas.openxmlformats.org/package/2006/relationships"><Relationship Id="rId3" Type="http://schemas.openxmlformats.org/officeDocument/2006/relationships/hyperlink" Target="https://docs.microsoft.com/en-us/azure/defender-for-cloud/defender-for-cloud-introduction" TargetMode="External"/><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hyperlink" Target="https://docs.microsoft.com/en-us/azure/security/fundamentals/threat-detection"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hyperlink" Target="https://docs.microsoft.com/en-us/azure/architecture/solution-ideas/articles/devsecops-in-github"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hyperlink" Target="https://docs.github.com/en/code-security/code-scanning/automatically-scanning-your-code-for-vulnerabilities-and-errors/about-code-scanning"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hyperlink" Target="https://docs.microsoft.com/en-us/azure/architecture/solution-ideas/articles/devsecops-in-github" TargetMode="Externa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s://docs.microsoft.com/en-us/azure/governance/policy/concepts/policy-for-kubernetes" TargetMode="External"/><Relationship Id="rId2" Type="http://schemas.openxmlformats.org/officeDocument/2006/relationships/hyperlink" Target="https://docs.microsoft.com/en-us/azure/architecture/solution-ideas/articles/devsecops-in-azure" TargetMode="Externa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36.xml.rels><?xml version="1.0" encoding="UTF-8" standalone="yes"?>
<Relationships xmlns="http://schemas.openxmlformats.org/package/2006/relationships"><Relationship Id="rId3" Type="http://schemas.openxmlformats.org/officeDocument/2006/relationships/hyperlink" Target="https://docs.microsoft.com/en-us/azure/architecture/example-scenario/gitops-aks/gitops-blueprint-aks" TargetMode="External"/><Relationship Id="rId2" Type="http://schemas.openxmlformats.org/officeDocument/2006/relationships/hyperlink" Target="https://docs.microsoft.com/en-us/azure/architecture/solution-ideas/articles/secure-devops-for-kubernetes" TargetMode="Externa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3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hyperlink" Target="https://docs.microsoft.com/en-us/azure/defender-for-cloud/defender-for-container-registries-introduction" TargetMode="Externa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s://docs.microsoft.com/en-us/azure/defender-for-cloud/defender-for-container-registries-cicd" TargetMode="External"/><Relationship Id="rId2" Type="http://schemas.openxmlformats.org/officeDocument/2006/relationships/hyperlink" Target="https://docs.microsoft.com/en-us/azure/defender-for-cloud/defender-for-container-registries-introduction" TargetMode="External"/><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hyperlink" Target="https://techcommunity.microsoft.com/t5/microsoft-defender-for-cloud/enhance-your-ci-cd-deployment-by-using-vulnerability-assessments/ba-p/2102516" TargetMode="External"/></Relationships>
</file>

<file path=ppt/slides/_rels/slide39.xml.rels><?xml version="1.0" encoding="UTF-8" standalone="yes"?>
<Relationships xmlns="http://schemas.openxmlformats.org/package/2006/relationships"><Relationship Id="rId3" Type="http://schemas.openxmlformats.org/officeDocument/2006/relationships/hyperlink" Target="https://docs.microsoft.com/en-us/azure/security-center/defender-for-container-registries-usage" TargetMode="External"/><Relationship Id="rId2" Type="http://schemas.openxmlformats.org/officeDocument/2006/relationships/hyperlink" Target="https://docs.microsoft.com/en-us/azure/security-center/defender-for-container-registries-introduction" TargetMode="External"/><Relationship Id="rId1" Type="http://schemas.openxmlformats.org/officeDocument/2006/relationships/slideLayout" Target="../slideLayouts/slideLayout2.xml"/><Relationship Id="rId5" Type="http://schemas.openxmlformats.org/officeDocument/2006/relationships/hyperlink" Target="https://techcommunity.microsoft.com/t5/azure-security-center/enhance-your-ci-cd-deployment-by-using-vulnerability-assessments/ba-p/2102516" TargetMode="External"/><Relationship Id="rId4" Type="http://schemas.openxmlformats.org/officeDocument/2006/relationships/hyperlink" Target="https://docs.microsoft.com/en-us/azure/security-center/defender-for-container-registries-cicd" TargetMode="External"/></Relationships>
</file>

<file path=ppt/slides/_rels/slide4.xml.rels><?xml version="1.0" encoding="UTF-8" standalone="yes"?>
<Relationships xmlns="http://schemas.openxmlformats.org/package/2006/relationships"><Relationship Id="rId3" Type="http://schemas.openxmlformats.org/officeDocument/2006/relationships/hyperlink" Target="https://www.gartner.com/smarterwithgartner/is-the-cloud-secure/" TargetMode="External"/><Relationship Id="rId2" Type="http://schemas.openxmlformats.org/officeDocument/2006/relationships/notesSlide" Target="../notesSlides/notesSlide3.xml"/><Relationship Id="rId1" Type="http://schemas.openxmlformats.org/officeDocument/2006/relationships/slideLayout" Target="../slideLayouts/slideLayout40.xml"/><Relationship Id="rId4" Type="http://schemas.openxmlformats.org/officeDocument/2006/relationships/hyperlink" Target="https://www.gartner.com/doc/reprints?id=1-265CMWW4&amp;ct=210527&amp;st=sb" TargetMode="External"/></Relationships>
</file>

<file path=ppt/slides/_rels/slide40.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hyperlink" Target="https://docs.microsoft.com/en-us/azure/cloud-adoption-framework/secure/devsecops-controls" TargetMode="Externa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1.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2.xml.rels><?xml version="1.0" encoding="UTF-8" standalone="yes"?>
<Relationships xmlns="http://schemas.openxmlformats.org/package/2006/relationships"><Relationship Id="rId3" Type="http://schemas.openxmlformats.org/officeDocument/2006/relationships/hyperlink" Target="https://docs.microsoft.com/en-us/azure/security/develop/" TargetMode="External"/><Relationship Id="rId2" Type="http://schemas.openxmlformats.org/officeDocument/2006/relationships/hyperlink" Target="https://docs.microsoft.com/en-us/devops/operate/security-in-devops" TargetMode="External"/><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hyperlink" Target="https://www.microsoft.com/en-us/securityengineering/devsecops" TargetMode="External"/><Relationship Id="rId4" Type="http://schemas.openxmlformats.org/officeDocument/2006/relationships/hyperlink" Target="https://www.microsoft.com/en-us/securityengineering" TargetMode="External"/></Relationships>
</file>

<file path=ppt/slides/_rels/slide4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hyperlink" Target="https://www.microsoft.com/en-us/securityengineering/opensource?activetab=security+analysis%3aprimaryr3" TargetMode="Externa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hyperlink" Target="https://docs.microsoft.com/en-us/azure/devops/pipelines/security/templates?view=azure-devops" TargetMode="External"/><Relationship Id="rId2" Type="http://schemas.openxmlformats.org/officeDocument/2006/relationships/hyperlink" Target="https://docs.microsoft.com/en-us/azure/devops/pipelines/security/overview?view=azure-devops" TargetMode="External"/><Relationship Id="rId1" Type="http://schemas.openxmlformats.org/officeDocument/2006/relationships/slideLayout" Target="../slideLayouts/slideLayout2.xml"/><Relationship Id="rId5" Type="http://schemas.openxmlformats.org/officeDocument/2006/relationships/hyperlink" Target="https://docs.github.com/en/actions/security-guides/security-hardening-for-github-actions" TargetMode="External"/><Relationship Id="rId4" Type="http://schemas.openxmlformats.org/officeDocument/2006/relationships/hyperlink" Target="https://docs.microsoft.com/en-us/azure/devops/pipelines/library/service-endpoints?view=azure-devops&amp;tabs=yaml" TargetMode="External"/></Relationships>
</file>

<file path=ppt/slides/_rels/slide45.xml.rels><?xml version="1.0" encoding="UTF-8" standalone="yes"?>
<Relationships xmlns="http://schemas.openxmlformats.org/package/2006/relationships"><Relationship Id="rId2" Type="http://schemas.openxmlformats.org/officeDocument/2006/relationships/hyperlink" Target="https://docs.github.com/en/get-started/learning-about-github/about-github-advanced-security" TargetMode="Externa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8" Type="http://schemas.openxmlformats.org/officeDocument/2006/relationships/hyperlink" Target="https://docs.microsoft.com/en-us/azure/cloud-adoption-framework/govern/security-baseline/toolchain" TargetMode="External"/><Relationship Id="rId3" Type="http://schemas.openxmlformats.org/officeDocument/2006/relationships/hyperlink" Target="https://docs.microsoft.com/en-us/security/benchmark/azure/overview" TargetMode="External"/><Relationship Id="rId7" Type="http://schemas.openxmlformats.org/officeDocument/2006/relationships/hyperlink" Target="https://github.com/Azure/FTA-AppDevSecurity/tree/Initial" TargetMode="External"/><Relationship Id="rId12" Type="http://schemas.openxmlformats.org/officeDocument/2006/relationships/hyperlink" Target="https://www.microsoft.com/en-us/securityengineering/sdl/practices" TargetMode="External"/><Relationship Id="rId2" Type="http://schemas.openxmlformats.org/officeDocument/2006/relationships/image" Target="../media/image51.jpeg"/><Relationship Id="rId1" Type="http://schemas.openxmlformats.org/officeDocument/2006/relationships/slideLayout" Target="../slideLayouts/slideLayout2.xml"/><Relationship Id="rId6" Type="http://schemas.openxmlformats.org/officeDocument/2006/relationships/hyperlink" Target="https://github.com/devsecops/awesome-devsecops" TargetMode="External"/><Relationship Id="rId11" Type="http://schemas.openxmlformats.org/officeDocument/2006/relationships/hyperlink" Target="https://www.microsoft.com/en-us/securityengineering/opensource/?activetab=security+analysis%3aprimaryr3" TargetMode="External"/><Relationship Id="rId5" Type="http://schemas.openxmlformats.org/officeDocument/2006/relationships/hyperlink" Target="https://docs.microsoft.com/en-us/devops/operate/security-in-devops" TargetMode="External"/><Relationship Id="rId10" Type="http://schemas.openxmlformats.org/officeDocument/2006/relationships/hyperlink" Target="https://azure.microsoft.com/en-us/solutions/devsecops/#overview" TargetMode="External"/><Relationship Id="rId4" Type="http://schemas.openxmlformats.org/officeDocument/2006/relationships/hyperlink" Target="https://docs.microsoft.com/en-us/security/benchmark/azure/security-controls-v3-devops-security" TargetMode="External"/><Relationship Id="rId9" Type="http://schemas.openxmlformats.org/officeDocument/2006/relationships/hyperlink" Target="https://www.microsoft.com/en-us/securityengineering/devsecops" TargetMode="External"/></Relationships>
</file>

<file path=ppt/slides/_rels/slide49.xml.rels><?xml version="1.0" encoding="UTF-8" standalone="yes"?>
<Relationships xmlns="http://schemas.openxmlformats.org/package/2006/relationships"><Relationship Id="rId3" Type="http://schemas.openxmlformats.org/officeDocument/2006/relationships/hyperlink" Target="https://myignite.microsoft.com/sessions/0c2b0490-1e47-4144-a569-20632ea53661?source=sessions" TargetMode="External"/><Relationship Id="rId7" Type="http://schemas.openxmlformats.org/officeDocument/2006/relationships/hyperlink" Target="https://channel9.msdn.com/Shows/Azure-Enablement/DevSecOps-bringing-security-into-your-DevOps-practice-on-Azure" TargetMode="External"/><Relationship Id="rId2" Type="http://schemas.openxmlformats.org/officeDocument/2006/relationships/image" Target="../media/image51.jpeg"/><Relationship Id="rId1" Type="http://schemas.openxmlformats.org/officeDocument/2006/relationships/slideLayout" Target="../slideLayouts/slideLayout2.xml"/><Relationship Id="rId6" Type="http://schemas.openxmlformats.org/officeDocument/2006/relationships/hyperlink" Target="https://docs.microsoft.com/en-us/users/learncol/collections/jw2ec72q17wj01?wt.mc_id=ignite21fall_breakout_webpage_esc" TargetMode="External"/><Relationship Id="rId5" Type="http://schemas.openxmlformats.org/officeDocument/2006/relationships/hyperlink" Target="https://azure.microsoft.com/mediahandler/files/resourcefiles/6-tips-to-integrate-security-into-your-devops-practices/DevSecOps_Report_Tips_D6_fm.pdf" TargetMode="External"/><Relationship Id="rId4" Type="http://schemas.openxmlformats.org/officeDocument/2006/relationships/hyperlink" Target="https://myignite.microsoft.com/sessions/114eeb34-9bb8-4798-bc3c-f179ec2d05e2?source=sessions"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s://docs.microsoft.com/en-us/azure/cloud-adoption-framework/secure/innovation-security" TargetMode="External"/><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docs.microsoft.com/en-us/azure/cloud-adoption-framework/secure/devsecops-controls" TargetMode="External"/><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docs.microsoft.com/en-us/azure/cloud-adoption-framework/secure/devsecops-controls" TargetMode="External"/><Relationship Id="rId2" Type="http://schemas.openxmlformats.org/officeDocument/2006/relationships/image" Target="../media/image2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F5A5072-7B47-4D32-B52A-4EBBF590B8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9">
            <a:extLst>
              <a:ext uri="{FF2B5EF4-FFF2-40B4-BE49-F238E27FC236}">
                <a16:creationId xmlns:a16="http://schemas.microsoft.com/office/drawing/2014/main" id="{9715DAF0-AE1B-46C9-8A6B-DB2AA05AB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 y="-22693"/>
            <a:ext cx="12191999" cy="4374129"/>
          </a:xfrm>
          <a:prstGeom prst="rect">
            <a:avLst/>
          </a:prstGeom>
          <a:gradFill>
            <a:gsLst>
              <a:gs pos="0">
                <a:schemeClr val="accent1">
                  <a:lumMod val="75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016219D-510E-4184-9090-6D5578A87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908719" y="-3931841"/>
            <a:ext cx="4374557" cy="12192000"/>
          </a:xfrm>
          <a:prstGeom prst="rect">
            <a:avLst/>
          </a:prstGeom>
          <a:gradFill>
            <a:gsLst>
              <a:gs pos="40000">
                <a:schemeClr val="accent1">
                  <a:alpha val="0"/>
                </a:schemeClr>
              </a:gs>
              <a:gs pos="100000">
                <a:schemeClr val="accent1">
                  <a:lumMod val="75000"/>
                  <a:alpha val="52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FF4A713-7B75-4B21-90D7-5AB19547C7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36696" y="-3703868"/>
            <a:ext cx="4374128" cy="11736479"/>
          </a:xfrm>
          <a:prstGeom prst="rect">
            <a:avLst/>
          </a:prstGeom>
          <a:gradFill>
            <a:gsLst>
              <a:gs pos="17000">
                <a:schemeClr val="accent1">
                  <a:alpha val="0"/>
                </a:schemeClr>
              </a:gs>
              <a:gs pos="100000">
                <a:srgbClr val="000000">
                  <a:alpha val="37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C631C0B-6DA6-4E57-8231-CE32B3434A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 y="-22690"/>
            <a:ext cx="8542485" cy="4374126"/>
          </a:xfrm>
          <a:prstGeom prst="rect">
            <a:avLst/>
          </a:prstGeom>
          <a:gradFill>
            <a:gsLst>
              <a:gs pos="0">
                <a:schemeClr val="accent1">
                  <a:lumMod val="50000"/>
                  <a:alpha val="0"/>
                </a:schemeClr>
              </a:gs>
              <a:gs pos="100000">
                <a:srgbClr val="000000">
                  <a:alpha val="25000"/>
                </a:srgb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C29501E6-A978-4A61-9689-9085AF97A5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2508972">
            <a:off x="5945431" y="-1032053"/>
            <a:ext cx="4990147" cy="4439131"/>
          </a:xfrm>
          <a:custGeom>
            <a:avLst/>
            <a:gdLst>
              <a:gd name="connsiteX0" fmla="*/ 4990147 w 4990147"/>
              <a:gd name="connsiteY0" fmla="*/ 2229378 h 4439131"/>
              <a:gd name="connsiteX1" fmla="*/ 917384 w 4990147"/>
              <a:gd name="connsiteY1" fmla="*/ 4439131 h 4439131"/>
              <a:gd name="connsiteX2" fmla="*/ 910814 w 4990147"/>
              <a:gd name="connsiteY2" fmla="*/ 4434219 h 4439131"/>
              <a:gd name="connsiteX3" fmla="*/ 0 w 4990147"/>
              <a:gd name="connsiteY3" fmla="*/ 2502877 h 4439131"/>
              <a:gd name="connsiteX4" fmla="*/ 2502877 w 4990147"/>
              <a:gd name="connsiteY4" fmla="*/ 0 h 4439131"/>
              <a:gd name="connsiteX5" fmla="*/ 4954904 w 4990147"/>
              <a:gd name="connsiteY5" fmla="*/ 1998460 h 443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90147" h="4439131">
                <a:moveTo>
                  <a:pt x="4990147" y="2229378"/>
                </a:moveTo>
                <a:lnTo>
                  <a:pt x="917384" y="4439131"/>
                </a:lnTo>
                <a:lnTo>
                  <a:pt x="910814" y="4434219"/>
                </a:lnTo>
                <a:cubicBezTo>
                  <a:pt x="354557" y="3975154"/>
                  <a:pt x="0" y="3280421"/>
                  <a:pt x="0" y="2502877"/>
                </a:cubicBezTo>
                <a:cubicBezTo>
                  <a:pt x="0" y="1120576"/>
                  <a:pt x="1120576" y="0"/>
                  <a:pt x="2502877" y="0"/>
                </a:cubicBezTo>
                <a:cubicBezTo>
                  <a:pt x="3712390" y="0"/>
                  <a:pt x="4721520" y="857941"/>
                  <a:pt x="4954904" y="1998460"/>
                </a:cubicBezTo>
                <a:close/>
              </a:path>
            </a:pathLst>
          </a:custGeom>
          <a:gradFill>
            <a:gsLst>
              <a:gs pos="0">
                <a:schemeClr val="accent1">
                  <a:alpha val="22000"/>
                </a:schemeClr>
              </a:gs>
              <a:gs pos="87000">
                <a:schemeClr val="accent1">
                  <a:lumMod val="60000"/>
                  <a:lumOff val="40000"/>
                  <a:alpha val="2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9EB1AD15-ED16-4117-BE32-F574408B21DE}"/>
              </a:ext>
            </a:extLst>
          </p:cNvPr>
          <p:cNvSpPr>
            <a:spLocks noGrp="1"/>
          </p:cNvSpPr>
          <p:nvPr>
            <p:ph type="ctrTitle"/>
          </p:nvPr>
        </p:nvSpPr>
        <p:spPr>
          <a:xfrm>
            <a:off x="1314824" y="735106"/>
            <a:ext cx="10053763" cy="2928470"/>
          </a:xfrm>
        </p:spPr>
        <p:txBody>
          <a:bodyPr anchor="b">
            <a:normAutofit/>
          </a:bodyPr>
          <a:lstStyle/>
          <a:p>
            <a:pPr algn="l"/>
            <a:r>
              <a:rPr lang="en-US" sz="4800" dirty="0" err="1">
                <a:solidFill>
                  <a:srgbClr val="FFFFFF"/>
                </a:solidFill>
              </a:rPr>
              <a:t>DevSecOps</a:t>
            </a:r>
            <a:endParaRPr lang="en-US" sz="4800" dirty="0">
              <a:solidFill>
                <a:srgbClr val="FFFFFF"/>
              </a:solidFill>
            </a:endParaRPr>
          </a:p>
        </p:txBody>
      </p:sp>
      <p:sp>
        <p:nvSpPr>
          <p:cNvPr id="3" name="Subtitle 2">
            <a:extLst>
              <a:ext uri="{FF2B5EF4-FFF2-40B4-BE49-F238E27FC236}">
                <a16:creationId xmlns:a16="http://schemas.microsoft.com/office/drawing/2014/main" id="{A9912AB1-9686-4776-BD8B-9A673391F4E9}"/>
              </a:ext>
            </a:extLst>
          </p:cNvPr>
          <p:cNvSpPr>
            <a:spLocks noGrp="1"/>
          </p:cNvSpPr>
          <p:nvPr>
            <p:ph type="subTitle" idx="1"/>
          </p:nvPr>
        </p:nvSpPr>
        <p:spPr>
          <a:xfrm>
            <a:off x="1350682" y="4870824"/>
            <a:ext cx="10005951" cy="1458258"/>
          </a:xfrm>
        </p:spPr>
        <p:txBody>
          <a:bodyPr anchor="ctr">
            <a:normAutofit/>
          </a:bodyPr>
          <a:lstStyle/>
          <a:p>
            <a:pPr algn="l"/>
            <a:r>
              <a:rPr lang="en-US" dirty="0"/>
              <a:t>Bring Security practices </a:t>
            </a:r>
            <a:r>
              <a:rPr lang="en-US" b="1" dirty="0"/>
              <a:t>earlier</a:t>
            </a:r>
            <a:r>
              <a:rPr lang="en-US" dirty="0"/>
              <a:t> in your DevOps process</a:t>
            </a:r>
            <a:endParaRPr lang="en-US" b="1" dirty="0"/>
          </a:p>
        </p:txBody>
      </p:sp>
    </p:spTree>
    <p:extLst>
      <p:ext uri="{BB962C8B-B14F-4D97-AF65-F5344CB8AC3E}">
        <p14:creationId xmlns:p14="http://schemas.microsoft.com/office/powerpoint/2010/main" val="2065127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9CB8D-7207-4223-8C33-4DE015F401EE}"/>
              </a:ext>
            </a:extLst>
          </p:cNvPr>
          <p:cNvSpPr>
            <a:spLocks noGrp="1"/>
          </p:cNvSpPr>
          <p:nvPr>
            <p:ph type="title"/>
          </p:nvPr>
        </p:nvSpPr>
        <p:spPr/>
        <p:txBody>
          <a:bodyPr/>
          <a:lstStyle/>
          <a:p>
            <a:r>
              <a:rPr lang="en-US" dirty="0"/>
              <a:t>Threat modelling</a:t>
            </a:r>
            <a:endParaRPr lang="en-BE" dirty="0"/>
          </a:p>
        </p:txBody>
      </p:sp>
      <p:sp>
        <p:nvSpPr>
          <p:cNvPr id="3" name="Content Placeholder 2">
            <a:extLst>
              <a:ext uri="{FF2B5EF4-FFF2-40B4-BE49-F238E27FC236}">
                <a16:creationId xmlns:a16="http://schemas.microsoft.com/office/drawing/2014/main" id="{6A66D7A4-9209-4B94-859A-79F879A783DC}"/>
              </a:ext>
            </a:extLst>
          </p:cNvPr>
          <p:cNvSpPr>
            <a:spLocks noGrp="1"/>
          </p:cNvSpPr>
          <p:nvPr>
            <p:ph idx="1"/>
          </p:nvPr>
        </p:nvSpPr>
        <p:spPr/>
        <p:txBody>
          <a:bodyPr/>
          <a:lstStyle/>
          <a:p>
            <a:r>
              <a:rPr lang="en-US" dirty="0"/>
              <a:t>Stride</a:t>
            </a:r>
          </a:p>
          <a:p>
            <a:pPr lvl="1"/>
            <a:r>
              <a:rPr lang="en-US" dirty="0"/>
              <a:t>Spoofing</a:t>
            </a:r>
          </a:p>
          <a:p>
            <a:pPr lvl="1"/>
            <a:r>
              <a:rPr lang="en-US" dirty="0"/>
              <a:t>Tampering</a:t>
            </a:r>
          </a:p>
          <a:p>
            <a:pPr lvl="1"/>
            <a:r>
              <a:rPr lang="en-US" dirty="0"/>
              <a:t>Repudiation</a:t>
            </a:r>
          </a:p>
          <a:p>
            <a:pPr lvl="1"/>
            <a:r>
              <a:rPr lang="en-US" dirty="0"/>
              <a:t>Information </a:t>
            </a:r>
            <a:r>
              <a:rPr lang="en-US" dirty="0" err="1"/>
              <a:t>Discosure</a:t>
            </a:r>
            <a:endParaRPr lang="en-US" dirty="0"/>
          </a:p>
          <a:p>
            <a:pPr lvl="1"/>
            <a:r>
              <a:rPr lang="en-US" dirty="0"/>
              <a:t>Denial of Service</a:t>
            </a:r>
          </a:p>
          <a:p>
            <a:pPr lvl="1"/>
            <a:r>
              <a:rPr lang="en-US" dirty="0"/>
              <a:t>Elevation of Privileges</a:t>
            </a:r>
            <a:endParaRPr lang="en-BE" dirty="0"/>
          </a:p>
        </p:txBody>
      </p:sp>
    </p:spTree>
    <p:extLst>
      <p:ext uri="{BB962C8B-B14F-4D97-AF65-F5344CB8AC3E}">
        <p14:creationId xmlns:p14="http://schemas.microsoft.com/office/powerpoint/2010/main" val="11801595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F4A330-4369-4122-A187-E2158A4801C9}"/>
              </a:ext>
            </a:extLst>
          </p:cNvPr>
          <p:cNvSpPr>
            <a:spLocks noGrp="1"/>
          </p:cNvSpPr>
          <p:nvPr>
            <p:ph type="title"/>
          </p:nvPr>
        </p:nvSpPr>
        <p:spPr>
          <a:xfrm>
            <a:off x="838199" y="291090"/>
            <a:ext cx="10515599" cy="932688"/>
          </a:xfrm>
        </p:spPr>
        <p:txBody>
          <a:bodyPr vert="horz" lIns="91440" tIns="45720" rIns="91440" bIns="45720" rtlCol="0" anchor="b">
            <a:normAutofit/>
          </a:bodyPr>
          <a:lstStyle/>
          <a:p>
            <a:r>
              <a:rPr lang="en-US" sz="5400" kern="1200">
                <a:solidFill>
                  <a:schemeClr val="tx1"/>
                </a:solidFill>
                <a:latin typeface="+mj-lt"/>
                <a:ea typeface="+mj-ea"/>
                <a:cs typeface="+mj-cs"/>
              </a:rPr>
              <a:t>Microsoft Thread Modelling Tool</a:t>
            </a:r>
          </a:p>
        </p:txBody>
      </p:sp>
      <p:sp>
        <p:nvSpPr>
          <p:cNvPr id="71" name="Rectangle 70">
            <a:extLst>
              <a:ext uri="{FF2B5EF4-FFF2-40B4-BE49-F238E27FC236}">
                <a16:creationId xmlns:a16="http://schemas.microsoft.com/office/drawing/2014/main" id="{F170E346-B98B-43A6-A4DA-D36FF6328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5122" name="Picture 2" descr="Timeline&#10;&#10;Description automatically generated with medium confidence">
            <a:extLst>
              <a:ext uri="{FF2B5EF4-FFF2-40B4-BE49-F238E27FC236}">
                <a16:creationId xmlns:a16="http://schemas.microsoft.com/office/drawing/2014/main" id="{94F99731-AFD2-4EB4-A309-1628B8133CF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1984197" y="1232301"/>
            <a:ext cx="8223604" cy="444074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B7FB9BED-C83E-4E27-9AB7-E5972825188F}"/>
              </a:ext>
            </a:extLst>
          </p:cNvPr>
          <p:cNvSpPr txBox="1"/>
          <p:nvPr/>
        </p:nvSpPr>
        <p:spPr>
          <a:xfrm>
            <a:off x="6621" y="5648150"/>
            <a:ext cx="7392007" cy="1200329"/>
          </a:xfrm>
          <a:prstGeom prst="rect">
            <a:avLst/>
          </a:prstGeom>
          <a:noFill/>
        </p:spPr>
        <p:txBody>
          <a:bodyPr wrap="square">
            <a:spAutoFit/>
          </a:bodyPr>
          <a:lstStyle/>
          <a:p>
            <a:r>
              <a:rPr lang="en-US" dirty="0">
                <a:hlinkClick r:id="rId3"/>
              </a:rPr>
              <a:t>Getting Started - Microsoft Threat Modeling Tool - Azure | Microsoft Docs</a:t>
            </a:r>
            <a:endParaRPr lang="en-US" dirty="0"/>
          </a:p>
          <a:p>
            <a:r>
              <a:rPr lang="fr-FR" dirty="0">
                <a:hlinkClick r:id="rId4"/>
              </a:rPr>
              <a:t>Simple questions </a:t>
            </a:r>
            <a:r>
              <a:rPr lang="fr-FR" dirty="0" err="1">
                <a:hlinkClick r:id="rId4"/>
              </a:rPr>
              <a:t>method</a:t>
            </a:r>
            <a:r>
              <a:rPr lang="fr-FR" dirty="0">
                <a:hlinkClick r:id="rId4"/>
              </a:rPr>
              <a:t> | Microsoft Docs</a:t>
            </a:r>
            <a:endParaRPr lang="en-US" dirty="0"/>
          </a:p>
          <a:p>
            <a:r>
              <a:rPr lang="en-US" dirty="0">
                <a:hlinkClick r:id="rId5"/>
              </a:rPr>
              <a:t>A Guide to Threat Modelling for Developers (martinfowler.com)</a:t>
            </a:r>
            <a:endParaRPr lang="en-US" dirty="0"/>
          </a:p>
          <a:p>
            <a:r>
              <a:rPr lang="en-US" dirty="0">
                <a:hlinkClick r:id="rId6"/>
              </a:rPr>
              <a:t>Microsoft Security Development Lifecycle</a:t>
            </a:r>
            <a:endParaRPr lang="en-BE" dirty="0"/>
          </a:p>
        </p:txBody>
      </p:sp>
    </p:spTree>
    <p:extLst>
      <p:ext uri="{BB962C8B-B14F-4D97-AF65-F5344CB8AC3E}">
        <p14:creationId xmlns:p14="http://schemas.microsoft.com/office/powerpoint/2010/main" val="42866372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308B0D-5946-4D71-B374-70063A9E1711}"/>
              </a:ext>
            </a:extLst>
          </p:cNvPr>
          <p:cNvSpPr>
            <a:spLocks noGrp="1"/>
          </p:cNvSpPr>
          <p:nvPr>
            <p:ph type="title"/>
          </p:nvPr>
        </p:nvSpPr>
        <p:spPr>
          <a:xfrm>
            <a:off x="838199" y="291090"/>
            <a:ext cx="10515599" cy="932688"/>
          </a:xfrm>
        </p:spPr>
        <p:txBody>
          <a:bodyPr vert="horz" lIns="91440" tIns="45720" rIns="91440" bIns="45720" rtlCol="0" anchor="b">
            <a:normAutofit/>
          </a:bodyPr>
          <a:lstStyle/>
          <a:p>
            <a:r>
              <a:rPr lang="en-US" sz="5400" kern="1200">
                <a:solidFill>
                  <a:schemeClr val="tx1"/>
                </a:solidFill>
                <a:latin typeface="+mj-lt"/>
                <a:ea typeface="+mj-ea"/>
                <a:cs typeface="+mj-cs"/>
              </a:rPr>
              <a:t>DevSecOps Controls</a:t>
            </a:r>
          </a:p>
        </p:txBody>
      </p:sp>
      <p:sp>
        <p:nvSpPr>
          <p:cNvPr id="71" name="Rectangle 70">
            <a:extLst>
              <a:ext uri="{FF2B5EF4-FFF2-40B4-BE49-F238E27FC236}">
                <a16:creationId xmlns:a16="http://schemas.microsoft.com/office/drawing/2014/main" id="{F170E346-B98B-43A6-A4DA-D36FF6328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4098" name="Picture 2">
            <a:extLst>
              <a:ext uri="{FF2B5EF4-FFF2-40B4-BE49-F238E27FC236}">
                <a16:creationId xmlns:a16="http://schemas.microsoft.com/office/drawing/2014/main" id="{FFB3F34A-F09C-47A1-9C1E-A6A70DDAC0C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838200" y="1889043"/>
            <a:ext cx="10515599" cy="439026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80BF667-0161-4076-A61A-6F667780B4BC}"/>
              </a:ext>
            </a:extLst>
          </p:cNvPr>
          <p:cNvSpPr txBox="1"/>
          <p:nvPr/>
        </p:nvSpPr>
        <p:spPr>
          <a:xfrm>
            <a:off x="36205" y="6397026"/>
            <a:ext cx="7385085"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hlinkClick r:id="rId3"/>
              </a:rPr>
              <a:t>DevSecOps</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 controls - Cloud Adoption Framework | Microsoft Docs</a:t>
            </a:r>
            <a:endParaRPr kumimoji="0" lang="en-BE"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Rectangle 2">
            <a:extLst>
              <a:ext uri="{FF2B5EF4-FFF2-40B4-BE49-F238E27FC236}">
                <a16:creationId xmlns:a16="http://schemas.microsoft.com/office/drawing/2014/main" id="{D95471D2-160B-4CF1-B2F6-0900978EFFA9}"/>
              </a:ext>
            </a:extLst>
          </p:cNvPr>
          <p:cNvSpPr/>
          <p:nvPr/>
        </p:nvSpPr>
        <p:spPr>
          <a:xfrm>
            <a:off x="1085782" y="4499783"/>
            <a:ext cx="1970638" cy="32221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B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978834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F4A330-4369-4122-A187-E2158A4801C9}"/>
              </a:ext>
            </a:extLst>
          </p:cNvPr>
          <p:cNvSpPr>
            <a:spLocks noGrp="1"/>
          </p:cNvSpPr>
          <p:nvPr>
            <p:ph type="title"/>
          </p:nvPr>
        </p:nvSpPr>
        <p:spPr>
          <a:xfrm>
            <a:off x="838199" y="291090"/>
            <a:ext cx="10515599" cy="932688"/>
          </a:xfrm>
        </p:spPr>
        <p:txBody>
          <a:bodyPr vert="horz" lIns="91440" tIns="45720" rIns="91440" bIns="45720" rtlCol="0" anchor="b">
            <a:normAutofit/>
          </a:bodyPr>
          <a:lstStyle/>
          <a:p>
            <a:r>
              <a:rPr lang="en-US" sz="5400" kern="1200" dirty="0" err="1">
                <a:solidFill>
                  <a:schemeClr val="tx1"/>
                </a:solidFill>
                <a:latin typeface="+mj-lt"/>
                <a:ea typeface="+mj-ea"/>
                <a:cs typeface="+mj-cs"/>
              </a:rPr>
              <a:t>DevSkim</a:t>
            </a:r>
            <a:endParaRPr lang="en-US" sz="5400" kern="1200" dirty="0">
              <a:solidFill>
                <a:schemeClr val="tx1"/>
              </a:solidFill>
              <a:latin typeface="+mj-lt"/>
              <a:ea typeface="+mj-ea"/>
              <a:cs typeface="+mj-cs"/>
            </a:endParaRPr>
          </a:p>
        </p:txBody>
      </p:sp>
      <p:sp>
        <p:nvSpPr>
          <p:cNvPr id="71" name="Rectangle 70">
            <a:extLst>
              <a:ext uri="{FF2B5EF4-FFF2-40B4-BE49-F238E27FC236}">
                <a16:creationId xmlns:a16="http://schemas.microsoft.com/office/drawing/2014/main" id="{F170E346-B98B-43A6-A4DA-D36FF6328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B7FB9BED-C83E-4E27-9AB7-E5972825188F}"/>
              </a:ext>
            </a:extLst>
          </p:cNvPr>
          <p:cNvSpPr txBox="1"/>
          <p:nvPr/>
        </p:nvSpPr>
        <p:spPr>
          <a:xfrm>
            <a:off x="6621" y="6218036"/>
            <a:ext cx="7392007"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2"/>
              </a:rPr>
              <a:t>https://github.com/Microsoft/DevSkim</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hlinkClick r:id="rId3"/>
              </a:rPr>
              <a:t>Search results - </a:t>
            </a:r>
            <a:r>
              <a:rPr lang="en-US" dirty="0" err="1">
                <a:hlinkClick r:id="rId3"/>
              </a:rPr>
              <a:t>tag:Security</a:t>
            </a:r>
            <a:r>
              <a:rPr lang="en-US" dirty="0">
                <a:hlinkClick r:id="rId3"/>
              </a:rPr>
              <a:t> | Visual Studio , Visual Studio Marketplace</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endParaRPr kumimoji="0" lang="en-BE"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4338" name="Picture 2">
            <a:extLst>
              <a:ext uri="{FF2B5EF4-FFF2-40B4-BE49-F238E27FC236}">
                <a16:creationId xmlns:a16="http://schemas.microsoft.com/office/drawing/2014/main" id="{9A6AD834-771E-4452-9973-DB1BED0C30BD}"/>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1782670" y="1328468"/>
            <a:ext cx="7593544" cy="47459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28028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308B0D-5946-4D71-B374-70063A9E1711}"/>
              </a:ext>
            </a:extLst>
          </p:cNvPr>
          <p:cNvSpPr>
            <a:spLocks noGrp="1"/>
          </p:cNvSpPr>
          <p:nvPr>
            <p:ph type="title"/>
          </p:nvPr>
        </p:nvSpPr>
        <p:spPr>
          <a:xfrm>
            <a:off x="838199" y="291090"/>
            <a:ext cx="10515599" cy="932688"/>
          </a:xfrm>
        </p:spPr>
        <p:txBody>
          <a:bodyPr vert="horz" lIns="91440" tIns="45720" rIns="91440" bIns="45720" rtlCol="0" anchor="b">
            <a:normAutofit/>
          </a:bodyPr>
          <a:lstStyle/>
          <a:p>
            <a:r>
              <a:rPr lang="en-US" sz="5400" kern="1200">
                <a:solidFill>
                  <a:schemeClr val="tx1"/>
                </a:solidFill>
                <a:latin typeface="+mj-lt"/>
                <a:ea typeface="+mj-ea"/>
                <a:cs typeface="+mj-cs"/>
              </a:rPr>
              <a:t>DevSecOps Controls</a:t>
            </a:r>
          </a:p>
        </p:txBody>
      </p:sp>
      <p:sp>
        <p:nvSpPr>
          <p:cNvPr id="71" name="Rectangle 70">
            <a:extLst>
              <a:ext uri="{FF2B5EF4-FFF2-40B4-BE49-F238E27FC236}">
                <a16:creationId xmlns:a16="http://schemas.microsoft.com/office/drawing/2014/main" id="{F170E346-B98B-43A6-A4DA-D36FF6328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4098" name="Picture 2">
            <a:extLst>
              <a:ext uri="{FF2B5EF4-FFF2-40B4-BE49-F238E27FC236}">
                <a16:creationId xmlns:a16="http://schemas.microsoft.com/office/drawing/2014/main" id="{FFB3F34A-F09C-47A1-9C1E-A6A70DDAC0C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838200" y="1889043"/>
            <a:ext cx="10515599" cy="439026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80BF667-0161-4076-A61A-6F667780B4BC}"/>
              </a:ext>
            </a:extLst>
          </p:cNvPr>
          <p:cNvSpPr txBox="1"/>
          <p:nvPr/>
        </p:nvSpPr>
        <p:spPr>
          <a:xfrm>
            <a:off x="36205" y="6397026"/>
            <a:ext cx="7385085"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hlinkClick r:id="rId3"/>
              </a:rPr>
              <a:t>DevSecOps</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 controls - Cloud Adoption Framework | Microsoft Docs</a:t>
            </a:r>
            <a:endParaRPr kumimoji="0" lang="en-BE"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Rectangle 2">
            <a:extLst>
              <a:ext uri="{FF2B5EF4-FFF2-40B4-BE49-F238E27FC236}">
                <a16:creationId xmlns:a16="http://schemas.microsoft.com/office/drawing/2014/main" id="{D95471D2-160B-4CF1-B2F6-0900978EFFA9}"/>
              </a:ext>
            </a:extLst>
          </p:cNvPr>
          <p:cNvSpPr/>
          <p:nvPr/>
        </p:nvSpPr>
        <p:spPr>
          <a:xfrm>
            <a:off x="3131815" y="4186564"/>
            <a:ext cx="1955482" cy="47637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B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86336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F4A330-4369-4122-A187-E2158A4801C9}"/>
              </a:ext>
            </a:extLst>
          </p:cNvPr>
          <p:cNvSpPr>
            <a:spLocks noGrp="1"/>
          </p:cNvSpPr>
          <p:nvPr>
            <p:ph type="title"/>
          </p:nvPr>
        </p:nvSpPr>
        <p:spPr>
          <a:xfrm>
            <a:off x="838199" y="291090"/>
            <a:ext cx="10515599" cy="932688"/>
          </a:xfrm>
        </p:spPr>
        <p:txBody>
          <a:bodyPr vert="horz" lIns="91440" tIns="45720" rIns="91440" bIns="45720" rtlCol="0" anchor="b">
            <a:normAutofit/>
          </a:bodyPr>
          <a:lstStyle/>
          <a:p>
            <a:r>
              <a:rPr lang="en-US" sz="5400" kern="1200" dirty="0">
                <a:solidFill>
                  <a:schemeClr val="tx1"/>
                </a:solidFill>
                <a:latin typeface="+mj-lt"/>
                <a:ea typeface="+mj-ea"/>
                <a:cs typeface="+mj-cs"/>
              </a:rPr>
              <a:t>SonarQube</a:t>
            </a:r>
          </a:p>
        </p:txBody>
      </p:sp>
      <p:sp>
        <p:nvSpPr>
          <p:cNvPr id="71" name="Rectangle 70">
            <a:extLst>
              <a:ext uri="{FF2B5EF4-FFF2-40B4-BE49-F238E27FC236}">
                <a16:creationId xmlns:a16="http://schemas.microsoft.com/office/drawing/2014/main" id="{F170E346-B98B-43A6-A4DA-D36FF6328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B7FB9BED-C83E-4E27-9AB7-E5972825188F}"/>
              </a:ext>
            </a:extLst>
          </p:cNvPr>
          <p:cNvSpPr txBox="1"/>
          <p:nvPr/>
        </p:nvSpPr>
        <p:spPr>
          <a:xfrm>
            <a:off x="6621" y="5035876"/>
            <a:ext cx="5813207" cy="175432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hlinkClick r:id="rId2"/>
              </a:rPr>
              <a:t>SonarQube Documentation | SonarQube Docs</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hlinkClick r:id="rId3"/>
              </a:rPr>
              <a:t>BinSkim</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hlinkClick r:id="rId4"/>
              </a:rPr>
              <a:t>Security Code Scan (security-code-scan.github.io)</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hlinkClick r:id="rId5"/>
              </a:rPr>
              <a:t>CredScan</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hlinkClick r:id="rId6"/>
              </a:rPr>
              <a:t>Microsoft Security Development Lifecycle Resources</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hlinkClick r:id="rId7"/>
              </a:rPr>
              <a:t>Source Code Analysis Tools | OWASP</a:t>
            </a:r>
            <a:endParaRPr kumimoji="0" lang="en-BE"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9458" name="Picture 2" descr="SonarQube Instance Components">
            <a:extLst>
              <a:ext uri="{FF2B5EF4-FFF2-40B4-BE49-F238E27FC236}">
                <a16:creationId xmlns:a16="http://schemas.microsoft.com/office/drawing/2014/main" id="{1DCF5E55-1811-4B64-AD34-67DFB81E916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524125" y="1947863"/>
            <a:ext cx="7143750" cy="296227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29813AA5-18E0-4D67-AC40-6DD1DD61A2F0}"/>
              </a:ext>
            </a:extLst>
          </p:cNvPr>
          <p:cNvSpPr txBox="1"/>
          <p:nvPr/>
        </p:nvSpPr>
        <p:spPr>
          <a:xfrm>
            <a:off x="6054628" y="5035876"/>
            <a:ext cx="5813207" cy="92333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hlinkClick r:id="rId9"/>
              </a:rPr>
              <a:t>Add Key Vault support to your ASP.NET project using Visual Studio - Azure Key Vault | Microsoft Docs</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hlinkClick r:id="rId10"/>
              </a:rPr>
              <a:t>Managed identities for Azure resources | Microsoft Docs</a:t>
            </a:r>
            <a:endParaRPr kumimoji="0" lang="en-BE"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064281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308B0D-5946-4D71-B374-70063A9E1711}"/>
              </a:ext>
            </a:extLst>
          </p:cNvPr>
          <p:cNvSpPr>
            <a:spLocks noGrp="1"/>
          </p:cNvSpPr>
          <p:nvPr>
            <p:ph type="title"/>
          </p:nvPr>
        </p:nvSpPr>
        <p:spPr>
          <a:xfrm>
            <a:off x="838199" y="291090"/>
            <a:ext cx="10515599" cy="932688"/>
          </a:xfrm>
        </p:spPr>
        <p:txBody>
          <a:bodyPr vert="horz" lIns="91440" tIns="45720" rIns="91440" bIns="45720" rtlCol="0" anchor="b">
            <a:normAutofit/>
          </a:bodyPr>
          <a:lstStyle/>
          <a:p>
            <a:r>
              <a:rPr lang="en-US" sz="5400" kern="1200">
                <a:solidFill>
                  <a:schemeClr val="tx1"/>
                </a:solidFill>
                <a:latin typeface="+mj-lt"/>
                <a:ea typeface="+mj-ea"/>
                <a:cs typeface="+mj-cs"/>
              </a:rPr>
              <a:t>DevSecOps Controls</a:t>
            </a:r>
          </a:p>
        </p:txBody>
      </p:sp>
      <p:sp>
        <p:nvSpPr>
          <p:cNvPr id="71" name="Rectangle 70">
            <a:extLst>
              <a:ext uri="{FF2B5EF4-FFF2-40B4-BE49-F238E27FC236}">
                <a16:creationId xmlns:a16="http://schemas.microsoft.com/office/drawing/2014/main" id="{F170E346-B98B-43A6-A4DA-D36FF6328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4098" name="Picture 2">
            <a:extLst>
              <a:ext uri="{FF2B5EF4-FFF2-40B4-BE49-F238E27FC236}">
                <a16:creationId xmlns:a16="http://schemas.microsoft.com/office/drawing/2014/main" id="{FFB3F34A-F09C-47A1-9C1E-A6A70DDAC0C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838200" y="1889043"/>
            <a:ext cx="10515599" cy="439026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80BF667-0161-4076-A61A-6F667780B4BC}"/>
              </a:ext>
            </a:extLst>
          </p:cNvPr>
          <p:cNvSpPr txBox="1"/>
          <p:nvPr/>
        </p:nvSpPr>
        <p:spPr>
          <a:xfrm>
            <a:off x="36205" y="6397026"/>
            <a:ext cx="7385085"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hlinkClick r:id="rId3"/>
              </a:rPr>
              <a:t>DevSecOps</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 controls - Cloud Adoption Framework | Microsoft Docs</a:t>
            </a:r>
            <a:endParaRPr kumimoji="0" lang="en-BE"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Rectangle 2">
            <a:extLst>
              <a:ext uri="{FF2B5EF4-FFF2-40B4-BE49-F238E27FC236}">
                <a16:creationId xmlns:a16="http://schemas.microsoft.com/office/drawing/2014/main" id="{D95471D2-160B-4CF1-B2F6-0900978EFFA9}"/>
              </a:ext>
            </a:extLst>
          </p:cNvPr>
          <p:cNvSpPr/>
          <p:nvPr/>
        </p:nvSpPr>
        <p:spPr>
          <a:xfrm>
            <a:off x="3071192" y="5171686"/>
            <a:ext cx="1970638" cy="50163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B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22104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308B0D-5946-4D71-B374-70063A9E1711}"/>
              </a:ext>
            </a:extLst>
          </p:cNvPr>
          <p:cNvSpPr>
            <a:spLocks noGrp="1"/>
          </p:cNvSpPr>
          <p:nvPr>
            <p:ph type="title"/>
          </p:nvPr>
        </p:nvSpPr>
        <p:spPr>
          <a:xfrm>
            <a:off x="838199" y="291090"/>
            <a:ext cx="10515599" cy="932688"/>
          </a:xfrm>
        </p:spPr>
        <p:txBody>
          <a:bodyPr vert="horz" lIns="91440" tIns="45720" rIns="91440" bIns="45720" rtlCol="0" anchor="b">
            <a:normAutofit/>
          </a:bodyPr>
          <a:lstStyle/>
          <a:p>
            <a:r>
              <a:rPr lang="en-US" sz="5400" kern="1200" dirty="0" err="1">
                <a:solidFill>
                  <a:schemeClr val="tx1"/>
                </a:solidFill>
                <a:latin typeface="+mj-lt"/>
                <a:ea typeface="+mj-ea"/>
                <a:cs typeface="+mj-cs"/>
              </a:rPr>
              <a:t>Dependabot</a:t>
            </a:r>
            <a:endParaRPr lang="en-US" sz="5400" kern="1200" dirty="0">
              <a:solidFill>
                <a:schemeClr val="tx1"/>
              </a:solidFill>
              <a:latin typeface="+mj-lt"/>
              <a:ea typeface="+mj-ea"/>
              <a:cs typeface="+mj-cs"/>
            </a:endParaRPr>
          </a:p>
        </p:txBody>
      </p:sp>
      <p:sp>
        <p:nvSpPr>
          <p:cNvPr id="71" name="Rectangle 70">
            <a:extLst>
              <a:ext uri="{FF2B5EF4-FFF2-40B4-BE49-F238E27FC236}">
                <a16:creationId xmlns:a16="http://schemas.microsoft.com/office/drawing/2014/main" id="{F170E346-B98B-43A6-A4DA-D36FF6328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F80BF667-0161-4076-A61A-6F667780B4BC}"/>
              </a:ext>
            </a:extLst>
          </p:cNvPr>
          <p:cNvSpPr txBox="1"/>
          <p:nvPr/>
        </p:nvSpPr>
        <p:spPr>
          <a:xfrm>
            <a:off x="36205" y="5708112"/>
            <a:ext cx="7385085" cy="92333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hlinkClick r:id="rId2"/>
              </a:rPr>
              <a:t>About the dependency graph - GitHub Docs</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hlinkClick r:id="rId3"/>
              </a:rPr>
              <a:t>dependabot</a:t>
            </a:r>
            <a:r>
              <a:rPr lang="en-US" dirty="0">
                <a:hlinkClick r:id="rId3"/>
              </a:rPr>
              <a:t>/</a:t>
            </a:r>
            <a:r>
              <a:rPr lang="en-US" dirty="0" err="1">
                <a:hlinkClick r:id="rId3"/>
              </a:rPr>
              <a:t>dependabot</a:t>
            </a:r>
            <a:r>
              <a:rPr lang="en-US" dirty="0">
                <a:hlinkClick r:id="rId3"/>
              </a:rPr>
              <a:t>-core: 🤖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hlinkClick r:id="rId4"/>
              </a:rPr>
              <a:t>OWASP Dependency-Check Project | OWASP</a:t>
            </a:r>
            <a:endParaRPr kumimoji="0" lang="en-BE"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22530" name="Picture 2" descr="Alert selected in list of alerts">
            <a:extLst>
              <a:ext uri="{FF2B5EF4-FFF2-40B4-BE49-F238E27FC236}">
                <a16:creationId xmlns:a16="http://schemas.microsoft.com/office/drawing/2014/main" id="{D5B98CC9-0455-42ED-AFFC-E8D2EBDFB4D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3602" y="1584925"/>
            <a:ext cx="6551342" cy="2066915"/>
          </a:xfrm>
          <a:prstGeom prst="rect">
            <a:avLst/>
          </a:prstGeom>
          <a:noFill/>
          <a:extLst>
            <a:ext uri="{909E8E84-426E-40DD-AFC4-6F175D3DCCD1}">
              <a14:hiddenFill xmlns:a14="http://schemas.microsoft.com/office/drawing/2010/main">
                <a:solidFill>
                  <a:srgbClr val="FFFFFF"/>
                </a:solidFill>
              </a14:hiddenFill>
            </a:ext>
          </a:extLst>
        </p:spPr>
      </p:pic>
      <p:pic>
        <p:nvPicPr>
          <p:cNvPr id="22532" name="Picture 4" descr="Create Dependabot security update button">
            <a:extLst>
              <a:ext uri="{FF2B5EF4-FFF2-40B4-BE49-F238E27FC236}">
                <a16:creationId xmlns:a16="http://schemas.microsoft.com/office/drawing/2014/main" id="{23C064CC-AB69-4D17-85FC-FB907500841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66315" y="2871310"/>
            <a:ext cx="6602083" cy="28755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00899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308B0D-5946-4D71-B374-70063A9E1711}"/>
              </a:ext>
            </a:extLst>
          </p:cNvPr>
          <p:cNvSpPr>
            <a:spLocks noGrp="1"/>
          </p:cNvSpPr>
          <p:nvPr>
            <p:ph type="title"/>
          </p:nvPr>
        </p:nvSpPr>
        <p:spPr>
          <a:xfrm>
            <a:off x="838199" y="291090"/>
            <a:ext cx="10515599" cy="932688"/>
          </a:xfrm>
        </p:spPr>
        <p:txBody>
          <a:bodyPr vert="horz" lIns="91440" tIns="45720" rIns="91440" bIns="45720" rtlCol="0" anchor="b">
            <a:normAutofit/>
          </a:bodyPr>
          <a:lstStyle/>
          <a:p>
            <a:r>
              <a:rPr lang="en-US" sz="5400" kern="1200">
                <a:solidFill>
                  <a:schemeClr val="tx1"/>
                </a:solidFill>
                <a:latin typeface="+mj-lt"/>
                <a:ea typeface="+mj-ea"/>
                <a:cs typeface="+mj-cs"/>
              </a:rPr>
              <a:t>DevSecOps Controls</a:t>
            </a:r>
          </a:p>
        </p:txBody>
      </p:sp>
      <p:sp>
        <p:nvSpPr>
          <p:cNvPr id="71" name="Rectangle 70">
            <a:extLst>
              <a:ext uri="{FF2B5EF4-FFF2-40B4-BE49-F238E27FC236}">
                <a16:creationId xmlns:a16="http://schemas.microsoft.com/office/drawing/2014/main" id="{F170E346-B98B-43A6-A4DA-D36FF6328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4098" name="Picture 2">
            <a:extLst>
              <a:ext uri="{FF2B5EF4-FFF2-40B4-BE49-F238E27FC236}">
                <a16:creationId xmlns:a16="http://schemas.microsoft.com/office/drawing/2014/main" id="{FFB3F34A-F09C-47A1-9C1E-A6A70DDAC0C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838200" y="1889043"/>
            <a:ext cx="10515599" cy="439026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80BF667-0161-4076-A61A-6F667780B4BC}"/>
              </a:ext>
            </a:extLst>
          </p:cNvPr>
          <p:cNvSpPr txBox="1"/>
          <p:nvPr/>
        </p:nvSpPr>
        <p:spPr>
          <a:xfrm>
            <a:off x="36205" y="6397026"/>
            <a:ext cx="7385085"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hlinkClick r:id="rId3"/>
              </a:rPr>
              <a:t>DevSecOps</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 controls - Cloud Adoption Framework | Microsoft Docs</a:t>
            </a:r>
            <a:endParaRPr kumimoji="0" lang="en-BE"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Rectangle 2">
            <a:extLst>
              <a:ext uri="{FF2B5EF4-FFF2-40B4-BE49-F238E27FC236}">
                <a16:creationId xmlns:a16="http://schemas.microsoft.com/office/drawing/2014/main" id="{D95471D2-160B-4CF1-B2F6-0900978EFFA9}"/>
              </a:ext>
            </a:extLst>
          </p:cNvPr>
          <p:cNvSpPr/>
          <p:nvPr/>
        </p:nvSpPr>
        <p:spPr>
          <a:xfrm>
            <a:off x="3071192" y="5666780"/>
            <a:ext cx="1970638" cy="32221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B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364120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F4A330-4369-4122-A187-E2158A4801C9}"/>
              </a:ext>
            </a:extLst>
          </p:cNvPr>
          <p:cNvSpPr>
            <a:spLocks noGrp="1"/>
          </p:cNvSpPr>
          <p:nvPr>
            <p:ph type="title"/>
          </p:nvPr>
        </p:nvSpPr>
        <p:spPr>
          <a:xfrm>
            <a:off x="838199" y="291090"/>
            <a:ext cx="10515599" cy="932688"/>
          </a:xfrm>
        </p:spPr>
        <p:txBody>
          <a:bodyPr vert="horz" lIns="91440" tIns="45720" rIns="91440" bIns="45720" rtlCol="0" anchor="b">
            <a:normAutofit/>
          </a:bodyPr>
          <a:lstStyle/>
          <a:p>
            <a:r>
              <a:rPr lang="en-US" sz="5400" kern="1200" dirty="0">
                <a:solidFill>
                  <a:schemeClr val="tx1"/>
                </a:solidFill>
                <a:latin typeface="+mj-lt"/>
                <a:ea typeface="+mj-ea"/>
                <a:cs typeface="+mj-cs"/>
              </a:rPr>
              <a:t>Secure the pipeline and CI/CD flow</a:t>
            </a:r>
          </a:p>
        </p:txBody>
      </p:sp>
      <p:sp>
        <p:nvSpPr>
          <p:cNvPr id="71" name="Rectangle 70">
            <a:extLst>
              <a:ext uri="{FF2B5EF4-FFF2-40B4-BE49-F238E27FC236}">
                <a16:creationId xmlns:a16="http://schemas.microsoft.com/office/drawing/2014/main" id="{F170E346-B98B-43A6-A4DA-D36FF6328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B7FB9BED-C83E-4E27-9AB7-E5972825188F}"/>
              </a:ext>
            </a:extLst>
          </p:cNvPr>
          <p:cNvSpPr txBox="1"/>
          <p:nvPr/>
        </p:nvSpPr>
        <p:spPr>
          <a:xfrm>
            <a:off x="6621" y="5972240"/>
            <a:ext cx="7392007" cy="646331"/>
          </a:xfrm>
          <a:prstGeom prst="rect">
            <a:avLst/>
          </a:prstGeom>
          <a:noFill/>
        </p:spPr>
        <p:txBody>
          <a:bodyPr wrap="square">
            <a:spAutoFit/>
          </a:bodyPr>
          <a:lstStyle/>
          <a:p>
            <a:r>
              <a:rPr lang="en-US" dirty="0">
                <a:hlinkClick r:id="rId2"/>
              </a:rPr>
              <a:t>Secure DevOps - Cloud Adoption Framework | Microsoft Docs</a:t>
            </a:r>
            <a:endParaRPr lang="en-US" dirty="0"/>
          </a:p>
          <a:p>
            <a:r>
              <a:rPr lang="en-US" dirty="0">
                <a:hlinkClick r:id="rId3"/>
              </a:rPr>
              <a:t>Securing Azure Pipelines - Azure Pipelines | Microsoft Docs</a:t>
            </a:r>
            <a:endParaRPr lang="en-BE" dirty="0"/>
          </a:p>
        </p:txBody>
      </p:sp>
      <p:pic>
        <p:nvPicPr>
          <p:cNvPr id="4" name="Picture 3">
            <a:extLst>
              <a:ext uri="{FF2B5EF4-FFF2-40B4-BE49-F238E27FC236}">
                <a16:creationId xmlns:a16="http://schemas.microsoft.com/office/drawing/2014/main" id="{CF093D5A-D731-46B8-BF30-AA77B4F4A70A}"/>
              </a:ext>
            </a:extLst>
          </p:cNvPr>
          <p:cNvPicPr>
            <a:picLocks noChangeAspect="1"/>
          </p:cNvPicPr>
          <p:nvPr/>
        </p:nvPicPr>
        <p:blipFill>
          <a:blip r:embed="rId4"/>
          <a:stretch>
            <a:fillRect/>
          </a:stretch>
        </p:blipFill>
        <p:spPr>
          <a:xfrm>
            <a:off x="838200" y="1793624"/>
            <a:ext cx="10512547" cy="2575575"/>
          </a:xfrm>
          <a:prstGeom prst="rect">
            <a:avLst/>
          </a:prstGeom>
        </p:spPr>
      </p:pic>
      <p:sp>
        <p:nvSpPr>
          <p:cNvPr id="5" name="TextBox 4">
            <a:extLst>
              <a:ext uri="{FF2B5EF4-FFF2-40B4-BE49-F238E27FC236}">
                <a16:creationId xmlns:a16="http://schemas.microsoft.com/office/drawing/2014/main" id="{2B965A01-599C-43E2-9579-47915DC6F398}"/>
              </a:ext>
            </a:extLst>
          </p:cNvPr>
          <p:cNvSpPr txBox="1"/>
          <p:nvPr/>
        </p:nvSpPr>
        <p:spPr>
          <a:xfrm>
            <a:off x="7421632" y="4623758"/>
            <a:ext cx="4209690" cy="2045621"/>
          </a:xfrm>
          <a:prstGeom prst="rect">
            <a:avLst/>
          </a:prstGeom>
          <a:noFill/>
        </p:spPr>
        <p:txBody>
          <a:bodyPr wrap="square" rtlCol="0">
            <a:spAutoFit/>
          </a:bodyPr>
          <a:lstStyle/>
          <a:p>
            <a:pPr marL="285750" indent="-285750">
              <a:buFont typeface="Arial" panose="020B0604020202020204" pitchFamily="34" charset="0"/>
              <a:buChar char="•"/>
            </a:pPr>
            <a:r>
              <a:rPr lang="en-US" dirty="0"/>
              <a:t>Repository protection</a:t>
            </a:r>
          </a:p>
          <a:p>
            <a:pPr marL="285750" indent="-285750">
              <a:buFont typeface="Arial" panose="020B0604020202020204" pitchFamily="34" charset="0"/>
              <a:buChar char="•"/>
            </a:pPr>
            <a:r>
              <a:rPr lang="en-US" dirty="0"/>
              <a:t>Pipeline resources</a:t>
            </a:r>
          </a:p>
          <a:p>
            <a:pPr marL="285750" indent="-285750">
              <a:buFont typeface="Arial" panose="020B0604020202020204" pitchFamily="34" charset="0"/>
              <a:buChar char="•"/>
            </a:pPr>
            <a:r>
              <a:rPr lang="en-US" dirty="0"/>
              <a:t>Project structure</a:t>
            </a:r>
          </a:p>
          <a:p>
            <a:pPr marL="285750" indent="-285750">
              <a:buFont typeface="Arial" panose="020B0604020202020204" pitchFamily="34" charset="0"/>
              <a:buChar char="•"/>
            </a:pPr>
            <a:r>
              <a:rPr lang="en-US" dirty="0"/>
              <a:t>Security through templates</a:t>
            </a:r>
          </a:p>
          <a:p>
            <a:pPr marL="285750" indent="-285750">
              <a:buFont typeface="Arial" panose="020B0604020202020204" pitchFamily="34" charset="0"/>
              <a:buChar char="•"/>
            </a:pPr>
            <a:r>
              <a:rPr lang="en-US" dirty="0"/>
              <a:t>Variables and parameters</a:t>
            </a:r>
          </a:p>
          <a:p>
            <a:pPr marL="285750" indent="-285750">
              <a:buFont typeface="Arial" panose="020B0604020202020204" pitchFamily="34" charset="0"/>
              <a:buChar char="•"/>
            </a:pPr>
            <a:r>
              <a:rPr lang="en-US" dirty="0"/>
              <a:t>Shared infrastructure</a:t>
            </a:r>
          </a:p>
          <a:p>
            <a:pPr marL="285750" indent="-285750">
              <a:buFont typeface="Arial" panose="020B0604020202020204" pitchFamily="34" charset="0"/>
              <a:buChar char="•"/>
            </a:pPr>
            <a:r>
              <a:rPr lang="en-US" dirty="0"/>
              <a:t>Other security considerations</a:t>
            </a:r>
            <a:endParaRPr lang="en-BE" dirty="0"/>
          </a:p>
        </p:txBody>
      </p:sp>
    </p:spTree>
    <p:extLst>
      <p:ext uri="{BB962C8B-B14F-4D97-AF65-F5344CB8AC3E}">
        <p14:creationId xmlns:p14="http://schemas.microsoft.com/office/powerpoint/2010/main" val="29476942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descr="3 ">
            <a:extLst>
              <a:ext uri="{FF2B5EF4-FFF2-40B4-BE49-F238E27FC236}">
                <a16:creationId xmlns:a16="http://schemas.microsoft.com/office/drawing/2014/main" id="{ACB82872-F4AA-41F3-95B0-7B19DC341D21}"/>
              </a:ext>
            </a:extLst>
          </p:cNvPr>
          <p:cNvGrpSpPr/>
          <p:nvPr/>
        </p:nvGrpSpPr>
        <p:grpSpPr>
          <a:xfrm>
            <a:off x="7503871" y="508000"/>
            <a:ext cx="1233742" cy="2111431"/>
            <a:chOff x="7503871" y="508000"/>
            <a:chExt cx="1233742" cy="2111431"/>
          </a:xfrm>
        </p:grpSpPr>
        <p:sp>
          <p:nvSpPr>
            <p:cNvPr id="4" name="Graphic 2">
              <a:extLst>
                <a:ext uri="{FF2B5EF4-FFF2-40B4-BE49-F238E27FC236}">
                  <a16:creationId xmlns:a16="http://schemas.microsoft.com/office/drawing/2014/main" id="{33B2B4EC-4920-4F9D-A081-0B9970ACDE58}"/>
                </a:ext>
              </a:extLst>
            </p:cNvPr>
            <p:cNvSpPr/>
            <p:nvPr/>
          </p:nvSpPr>
          <p:spPr>
            <a:xfrm>
              <a:off x="7503871" y="508000"/>
              <a:ext cx="1233742" cy="2111431"/>
            </a:xfrm>
            <a:custGeom>
              <a:avLst/>
              <a:gdLst>
                <a:gd name="connsiteX0" fmla="*/ 61 w 1548780"/>
                <a:gd name="connsiteY0" fmla="*/ 2511340 h 2650589"/>
                <a:gd name="connsiteX1" fmla="*/ 61 w 1548780"/>
                <a:gd name="connsiteY1" fmla="*/ 2122211 h 2650589"/>
                <a:gd name="connsiteX2" fmla="*/ 564449 w 1548780"/>
                <a:gd name="connsiteY2" fmla="*/ 2320331 h 2650589"/>
                <a:gd name="connsiteX3" fmla="*/ 970849 w 1548780"/>
                <a:gd name="connsiteY3" fmla="*/ 2204507 h 2650589"/>
                <a:gd name="connsiteX4" fmla="*/ 1123249 w 1548780"/>
                <a:gd name="connsiteY4" fmla="*/ 1890055 h 2650589"/>
                <a:gd name="connsiteX5" fmla="*/ 457261 w 1548780"/>
                <a:gd name="connsiteY5" fmla="*/ 1454192 h 2650589"/>
                <a:gd name="connsiteX6" fmla="*/ 259141 w 1548780"/>
                <a:gd name="connsiteY6" fmla="*/ 1454192 h 2650589"/>
                <a:gd name="connsiteX7" fmla="*/ 259141 w 1548780"/>
                <a:gd name="connsiteY7" fmla="*/ 1121960 h 2650589"/>
                <a:gd name="connsiteX8" fmla="*/ 448117 w 1548780"/>
                <a:gd name="connsiteY8" fmla="*/ 1121960 h 2650589"/>
                <a:gd name="connsiteX9" fmla="*/ 1039429 w 1548780"/>
                <a:gd name="connsiteY9" fmla="*/ 711495 h 2650589"/>
                <a:gd name="connsiteX10" fmla="*/ 578673 w 1548780"/>
                <a:gd name="connsiteY10" fmla="*/ 332527 h 2650589"/>
                <a:gd name="connsiteX11" fmla="*/ 94549 w 1548780"/>
                <a:gd name="connsiteY11" fmla="*/ 516424 h 2650589"/>
                <a:gd name="connsiteX12" fmla="*/ 94549 w 1548780"/>
                <a:gd name="connsiteY12" fmla="*/ 148631 h 2650589"/>
                <a:gd name="connsiteX13" fmla="*/ 712785 w 1548780"/>
                <a:gd name="connsiteY13" fmla="*/ 295 h 2650589"/>
                <a:gd name="connsiteX14" fmla="*/ 1259393 w 1548780"/>
                <a:gd name="connsiteY14" fmla="*/ 171491 h 2650589"/>
                <a:gd name="connsiteX15" fmla="*/ 1462593 w 1548780"/>
                <a:gd name="connsiteY15" fmla="*/ 610911 h 2650589"/>
                <a:gd name="connsiteX16" fmla="*/ 948497 w 1548780"/>
                <a:gd name="connsiteY16" fmla="*/ 1261151 h 2650589"/>
                <a:gd name="connsiteX17" fmla="*/ 948497 w 1548780"/>
                <a:gd name="connsiteY17" fmla="*/ 1270295 h 2650589"/>
                <a:gd name="connsiteX18" fmla="*/ 1385885 w 1548780"/>
                <a:gd name="connsiteY18" fmla="*/ 1463843 h 2650589"/>
                <a:gd name="connsiteX19" fmla="*/ 1548445 w 1548780"/>
                <a:gd name="connsiteY19" fmla="*/ 1879895 h 2650589"/>
                <a:gd name="connsiteX20" fmla="*/ 1289873 w 1548780"/>
                <a:gd name="connsiteY20" fmla="*/ 2438696 h 2650589"/>
                <a:gd name="connsiteX21" fmla="*/ 607629 w 1548780"/>
                <a:gd name="connsiteY21" fmla="*/ 2650531 h 2650589"/>
                <a:gd name="connsiteX22" fmla="*/ 61 w 1548780"/>
                <a:gd name="connsiteY22" fmla="*/ 2511340 h 2650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548780" h="2650589">
                  <a:moveTo>
                    <a:pt x="61" y="2511340"/>
                  </a:moveTo>
                  <a:lnTo>
                    <a:pt x="61" y="2122211"/>
                  </a:lnTo>
                  <a:cubicBezTo>
                    <a:pt x="159552" y="2251650"/>
                    <a:pt x="359049" y="2321652"/>
                    <a:pt x="564449" y="2320331"/>
                  </a:cubicBezTo>
                  <a:cubicBezTo>
                    <a:pt x="708944" y="2327291"/>
                    <a:pt x="851723" y="2286600"/>
                    <a:pt x="970849" y="2204507"/>
                  </a:cubicBezTo>
                  <a:cubicBezTo>
                    <a:pt x="1070376" y="2131219"/>
                    <a:pt x="1127389" y="2013586"/>
                    <a:pt x="1123249" y="1890055"/>
                  </a:cubicBezTo>
                  <a:cubicBezTo>
                    <a:pt x="1123249" y="1599480"/>
                    <a:pt x="901253" y="1454192"/>
                    <a:pt x="457261" y="1454192"/>
                  </a:cubicBezTo>
                  <a:lnTo>
                    <a:pt x="259141" y="1454192"/>
                  </a:lnTo>
                  <a:lnTo>
                    <a:pt x="259141" y="1121960"/>
                  </a:lnTo>
                  <a:lnTo>
                    <a:pt x="448117" y="1121960"/>
                  </a:lnTo>
                  <a:cubicBezTo>
                    <a:pt x="842325" y="1121960"/>
                    <a:pt x="1039429" y="985140"/>
                    <a:pt x="1039429" y="711495"/>
                  </a:cubicBezTo>
                  <a:cubicBezTo>
                    <a:pt x="1039429" y="459187"/>
                    <a:pt x="885845" y="332868"/>
                    <a:pt x="578673" y="332527"/>
                  </a:cubicBezTo>
                  <a:cubicBezTo>
                    <a:pt x="400710" y="335083"/>
                    <a:pt x="229326" y="400183"/>
                    <a:pt x="94549" y="516424"/>
                  </a:cubicBezTo>
                  <a:lnTo>
                    <a:pt x="94549" y="148631"/>
                  </a:lnTo>
                  <a:cubicBezTo>
                    <a:pt x="284226" y="46275"/>
                    <a:pt x="497317" y="-4851"/>
                    <a:pt x="712785" y="295"/>
                  </a:cubicBezTo>
                  <a:cubicBezTo>
                    <a:pt x="940369" y="295"/>
                    <a:pt x="1122573" y="57359"/>
                    <a:pt x="1259393" y="171491"/>
                  </a:cubicBezTo>
                  <a:cubicBezTo>
                    <a:pt x="1391706" y="278446"/>
                    <a:pt x="1466799" y="440828"/>
                    <a:pt x="1462593" y="610911"/>
                  </a:cubicBezTo>
                  <a:cubicBezTo>
                    <a:pt x="1462593" y="949580"/>
                    <a:pt x="1291229" y="1166323"/>
                    <a:pt x="948497" y="1261151"/>
                  </a:cubicBezTo>
                  <a:lnTo>
                    <a:pt x="948497" y="1270295"/>
                  </a:lnTo>
                  <a:cubicBezTo>
                    <a:pt x="1113058" y="1279135"/>
                    <a:pt x="1268674" y="1347994"/>
                    <a:pt x="1385885" y="1463843"/>
                  </a:cubicBezTo>
                  <a:cubicBezTo>
                    <a:pt x="1493626" y="1575146"/>
                    <a:pt x="1552189" y="1725032"/>
                    <a:pt x="1548445" y="1879895"/>
                  </a:cubicBezTo>
                  <a:cubicBezTo>
                    <a:pt x="1555821" y="2096644"/>
                    <a:pt x="1459865" y="2304025"/>
                    <a:pt x="1289873" y="2438696"/>
                  </a:cubicBezTo>
                  <a:cubicBezTo>
                    <a:pt x="1117153" y="2579919"/>
                    <a:pt x="889736" y="2650531"/>
                    <a:pt x="607629" y="2650531"/>
                  </a:cubicBezTo>
                  <a:cubicBezTo>
                    <a:pt x="354304" y="2649516"/>
                    <a:pt x="151785" y="2603135"/>
                    <a:pt x="61" y="2511340"/>
                  </a:cubicBezTo>
                  <a:close/>
                </a:path>
              </a:pathLst>
            </a:custGeom>
            <a:solidFill>
              <a:schemeClr val="accent5">
                <a:alpha val="50000"/>
              </a:schemeClr>
            </a:solidFill>
            <a:ln w="508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4" name="Graphic 2">
              <a:extLst>
                <a:ext uri="{FF2B5EF4-FFF2-40B4-BE49-F238E27FC236}">
                  <a16:creationId xmlns:a16="http://schemas.microsoft.com/office/drawing/2014/main" id="{231A3F97-806B-423B-ABE1-731D9FD3217E}"/>
                </a:ext>
              </a:extLst>
            </p:cNvPr>
            <p:cNvSpPr/>
            <p:nvPr/>
          </p:nvSpPr>
          <p:spPr>
            <a:xfrm>
              <a:off x="7503871" y="508000"/>
              <a:ext cx="1166137" cy="1995731"/>
            </a:xfrm>
            <a:custGeom>
              <a:avLst/>
              <a:gdLst>
                <a:gd name="connsiteX0" fmla="*/ 61 w 1548780"/>
                <a:gd name="connsiteY0" fmla="*/ 2511340 h 2650589"/>
                <a:gd name="connsiteX1" fmla="*/ 61 w 1548780"/>
                <a:gd name="connsiteY1" fmla="*/ 2122211 h 2650589"/>
                <a:gd name="connsiteX2" fmla="*/ 564449 w 1548780"/>
                <a:gd name="connsiteY2" fmla="*/ 2320331 h 2650589"/>
                <a:gd name="connsiteX3" fmla="*/ 970849 w 1548780"/>
                <a:gd name="connsiteY3" fmla="*/ 2204507 h 2650589"/>
                <a:gd name="connsiteX4" fmla="*/ 1123249 w 1548780"/>
                <a:gd name="connsiteY4" fmla="*/ 1890055 h 2650589"/>
                <a:gd name="connsiteX5" fmla="*/ 457261 w 1548780"/>
                <a:gd name="connsiteY5" fmla="*/ 1454192 h 2650589"/>
                <a:gd name="connsiteX6" fmla="*/ 259141 w 1548780"/>
                <a:gd name="connsiteY6" fmla="*/ 1454192 h 2650589"/>
                <a:gd name="connsiteX7" fmla="*/ 259141 w 1548780"/>
                <a:gd name="connsiteY7" fmla="*/ 1121960 h 2650589"/>
                <a:gd name="connsiteX8" fmla="*/ 448117 w 1548780"/>
                <a:gd name="connsiteY8" fmla="*/ 1121960 h 2650589"/>
                <a:gd name="connsiteX9" fmla="*/ 1039429 w 1548780"/>
                <a:gd name="connsiteY9" fmla="*/ 711495 h 2650589"/>
                <a:gd name="connsiteX10" fmla="*/ 578673 w 1548780"/>
                <a:gd name="connsiteY10" fmla="*/ 332527 h 2650589"/>
                <a:gd name="connsiteX11" fmla="*/ 94549 w 1548780"/>
                <a:gd name="connsiteY11" fmla="*/ 516424 h 2650589"/>
                <a:gd name="connsiteX12" fmla="*/ 94549 w 1548780"/>
                <a:gd name="connsiteY12" fmla="*/ 148631 h 2650589"/>
                <a:gd name="connsiteX13" fmla="*/ 712785 w 1548780"/>
                <a:gd name="connsiteY13" fmla="*/ 295 h 2650589"/>
                <a:gd name="connsiteX14" fmla="*/ 1259393 w 1548780"/>
                <a:gd name="connsiteY14" fmla="*/ 171491 h 2650589"/>
                <a:gd name="connsiteX15" fmla="*/ 1462593 w 1548780"/>
                <a:gd name="connsiteY15" fmla="*/ 610911 h 2650589"/>
                <a:gd name="connsiteX16" fmla="*/ 948497 w 1548780"/>
                <a:gd name="connsiteY16" fmla="*/ 1261151 h 2650589"/>
                <a:gd name="connsiteX17" fmla="*/ 948497 w 1548780"/>
                <a:gd name="connsiteY17" fmla="*/ 1270295 h 2650589"/>
                <a:gd name="connsiteX18" fmla="*/ 1385885 w 1548780"/>
                <a:gd name="connsiteY18" fmla="*/ 1463843 h 2650589"/>
                <a:gd name="connsiteX19" fmla="*/ 1548445 w 1548780"/>
                <a:gd name="connsiteY19" fmla="*/ 1879895 h 2650589"/>
                <a:gd name="connsiteX20" fmla="*/ 1289873 w 1548780"/>
                <a:gd name="connsiteY20" fmla="*/ 2438696 h 2650589"/>
                <a:gd name="connsiteX21" fmla="*/ 607629 w 1548780"/>
                <a:gd name="connsiteY21" fmla="*/ 2650531 h 2650589"/>
                <a:gd name="connsiteX22" fmla="*/ 61 w 1548780"/>
                <a:gd name="connsiteY22" fmla="*/ 2511340 h 2650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548780" h="2650589">
                  <a:moveTo>
                    <a:pt x="61" y="2511340"/>
                  </a:moveTo>
                  <a:lnTo>
                    <a:pt x="61" y="2122211"/>
                  </a:lnTo>
                  <a:cubicBezTo>
                    <a:pt x="159552" y="2251650"/>
                    <a:pt x="359049" y="2321652"/>
                    <a:pt x="564449" y="2320331"/>
                  </a:cubicBezTo>
                  <a:cubicBezTo>
                    <a:pt x="708944" y="2327291"/>
                    <a:pt x="851723" y="2286600"/>
                    <a:pt x="970849" y="2204507"/>
                  </a:cubicBezTo>
                  <a:cubicBezTo>
                    <a:pt x="1070376" y="2131219"/>
                    <a:pt x="1127389" y="2013586"/>
                    <a:pt x="1123249" y="1890055"/>
                  </a:cubicBezTo>
                  <a:cubicBezTo>
                    <a:pt x="1123249" y="1599480"/>
                    <a:pt x="901253" y="1454192"/>
                    <a:pt x="457261" y="1454192"/>
                  </a:cubicBezTo>
                  <a:lnTo>
                    <a:pt x="259141" y="1454192"/>
                  </a:lnTo>
                  <a:lnTo>
                    <a:pt x="259141" y="1121960"/>
                  </a:lnTo>
                  <a:lnTo>
                    <a:pt x="448117" y="1121960"/>
                  </a:lnTo>
                  <a:cubicBezTo>
                    <a:pt x="842325" y="1121960"/>
                    <a:pt x="1039429" y="985140"/>
                    <a:pt x="1039429" y="711495"/>
                  </a:cubicBezTo>
                  <a:cubicBezTo>
                    <a:pt x="1039429" y="459187"/>
                    <a:pt x="885845" y="332868"/>
                    <a:pt x="578673" y="332527"/>
                  </a:cubicBezTo>
                  <a:cubicBezTo>
                    <a:pt x="400710" y="335083"/>
                    <a:pt x="229326" y="400183"/>
                    <a:pt x="94549" y="516424"/>
                  </a:cubicBezTo>
                  <a:lnTo>
                    <a:pt x="94549" y="148631"/>
                  </a:lnTo>
                  <a:cubicBezTo>
                    <a:pt x="284226" y="46275"/>
                    <a:pt x="497317" y="-4851"/>
                    <a:pt x="712785" y="295"/>
                  </a:cubicBezTo>
                  <a:cubicBezTo>
                    <a:pt x="940369" y="295"/>
                    <a:pt x="1122573" y="57359"/>
                    <a:pt x="1259393" y="171491"/>
                  </a:cubicBezTo>
                  <a:cubicBezTo>
                    <a:pt x="1391706" y="278446"/>
                    <a:pt x="1466799" y="440828"/>
                    <a:pt x="1462593" y="610911"/>
                  </a:cubicBezTo>
                  <a:cubicBezTo>
                    <a:pt x="1462593" y="949580"/>
                    <a:pt x="1291229" y="1166323"/>
                    <a:pt x="948497" y="1261151"/>
                  </a:cubicBezTo>
                  <a:lnTo>
                    <a:pt x="948497" y="1270295"/>
                  </a:lnTo>
                  <a:cubicBezTo>
                    <a:pt x="1113058" y="1279135"/>
                    <a:pt x="1268674" y="1347994"/>
                    <a:pt x="1385885" y="1463843"/>
                  </a:cubicBezTo>
                  <a:cubicBezTo>
                    <a:pt x="1493626" y="1575146"/>
                    <a:pt x="1552189" y="1725032"/>
                    <a:pt x="1548445" y="1879895"/>
                  </a:cubicBezTo>
                  <a:cubicBezTo>
                    <a:pt x="1555821" y="2096644"/>
                    <a:pt x="1459865" y="2304025"/>
                    <a:pt x="1289873" y="2438696"/>
                  </a:cubicBezTo>
                  <a:cubicBezTo>
                    <a:pt x="1117153" y="2579919"/>
                    <a:pt x="889736" y="2650531"/>
                    <a:pt x="607629" y="2650531"/>
                  </a:cubicBezTo>
                  <a:cubicBezTo>
                    <a:pt x="354304" y="2649516"/>
                    <a:pt x="151785" y="2603135"/>
                    <a:pt x="61" y="2511340"/>
                  </a:cubicBezTo>
                  <a:close/>
                </a:path>
              </a:pathLst>
            </a:custGeom>
            <a:solidFill>
              <a:schemeClr val="accent5"/>
            </a:solidFill>
            <a:ln w="508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10" name="Title 6">
            <a:extLst>
              <a:ext uri="{FF2B5EF4-FFF2-40B4-BE49-F238E27FC236}">
                <a16:creationId xmlns:a16="http://schemas.microsoft.com/office/drawing/2014/main" id="{D00D220F-810D-4162-9A93-96FEF3E94910}"/>
              </a:ext>
            </a:extLst>
          </p:cNvPr>
          <p:cNvSpPr txBox="1">
            <a:spLocks noGrp="1"/>
          </p:cNvSpPr>
          <p:nvPr>
            <p:ph type="title" idx="4294967295"/>
          </p:nvPr>
        </p:nvSpPr>
        <p:spPr>
          <a:xfrm>
            <a:off x="4049486" y="1140823"/>
            <a:ext cx="8142513" cy="2919412"/>
          </a:xfrm>
          <a:prstGeom prst="rect">
            <a:avLst/>
          </a:prstGeom>
          <a:noFill/>
          <a:ln>
            <a:noFill/>
            <a:prstDash/>
          </a:ln>
          <a:effectLst/>
        </p:spPr>
        <p:txBody>
          <a:bodyPr rot="0" spcFirstLastPara="1" vertOverflow="overflow" horzOverflow="overflow" vert="horz" wrap="square" lIns="19021" tIns="19021" rIns="19021" bIns="19021" numCol="1" spcCol="0" rtlCol="0" fromWordArt="0" anchor="ctr" anchorCtr="0" forceAA="0" compatLnSpc="1">
            <a:prstTxWarp prst="textNoShape">
              <a:avLst/>
            </a:prstTxWarp>
            <a:noAutofit/>
          </a:bodyPr>
          <a:lstStyle>
            <a:lvl1pPr lvl="0" algn="l" defTabSz="932462" rtl="0" eaLnBrk="1" latinLnBrk="0" hangingPunct="1">
              <a:lnSpc>
                <a:spcPct val="100000"/>
              </a:lnSpc>
              <a:spcBef>
                <a:spcPts val="0"/>
              </a:spcBef>
              <a:spcAft>
                <a:spcPts val="0"/>
              </a:spcAft>
              <a:buClr>
                <a:srgbClr val="24292E"/>
              </a:buClr>
              <a:buSzPts val="3000"/>
              <a:buNone/>
              <a:defRPr lang="en-US" sz="4000" b="1" kern="1200" cap="none" spc="-50" baseline="0">
                <a:ln w="3175">
                  <a:noFill/>
                </a:ln>
                <a:solidFill>
                  <a:srgbClr val="24292E"/>
                </a:solidFill>
                <a:effectLst/>
                <a:latin typeface="+mj-lt"/>
                <a:ea typeface="+mn-ea"/>
                <a:cs typeface="Segoe UI" pitchFamily="34" charset="0"/>
              </a:defRPr>
            </a:lvl1pPr>
            <a:lvl2pPr lvl="1" algn="l" rtl="0">
              <a:lnSpc>
                <a:spcPct val="100000"/>
              </a:lnSpc>
              <a:spcBef>
                <a:spcPts val="0"/>
              </a:spcBef>
              <a:spcAft>
                <a:spcPts val="0"/>
              </a:spcAft>
              <a:buClr>
                <a:srgbClr val="24292E"/>
              </a:buClr>
              <a:buSzPts val="3000"/>
              <a:buNone/>
              <a:defRPr sz="4000">
                <a:solidFill>
                  <a:srgbClr val="24292E"/>
                </a:solidFill>
              </a:defRPr>
            </a:lvl2pPr>
            <a:lvl3pPr lvl="2" algn="l" rtl="0">
              <a:lnSpc>
                <a:spcPct val="100000"/>
              </a:lnSpc>
              <a:spcBef>
                <a:spcPts val="0"/>
              </a:spcBef>
              <a:spcAft>
                <a:spcPts val="0"/>
              </a:spcAft>
              <a:buClr>
                <a:srgbClr val="24292E"/>
              </a:buClr>
              <a:buSzPts val="3000"/>
              <a:buNone/>
              <a:defRPr sz="4000">
                <a:solidFill>
                  <a:srgbClr val="24292E"/>
                </a:solidFill>
              </a:defRPr>
            </a:lvl3pPr>
            <a:lvl4pPr lvl="3" algn="l" rtl="0">
              <a:lnSpc>
                <a:spcPct val="100000"/>
              </a:lnSpc>
              <a:spcBef>
                <a:spcPts val="0"/>
              </a:spcBef>
              <a:spcAft>
                <a:spcPts val="0"/>
              </a:spcAft>
              <a:buClr>
                <a:srgbClr val="24292E"/>
              </a:buClr>
              <a:buSzPts val="3000"/>
              <a:buNone/>
              <a:defRPr sz="4000">
                <a:solidFill>
                  <a:srgbClr val="24292E"/>
                </a:solidFill>
              </a:defRPr>
            </a:lvl4pPr>
            <a:lvl5pPr lvl="4" algn="l" rtl="0">
              <a:lnSpc>
                <a:spcPct val="100000"/>
              </a:lnSpc>
              <a:spcBef>
                <a:spcPts val="0"/>
              </a:spcBef>
              <a:spcAft>
                <a:spcPts val="0"/>
              </a:spcAft>
              <a:buClr>
                <a:srgbClr val="24292E"/>
              </a:buClr>
              <a:buSzPts val="3000"/>
              <a:buNone/>
              <a:defRPr sz="4000">
                <a:solidFill>
                  <a:srgbClr val="24292E"/>
                </a:solidFill>
              </a:defRPr>
            </a:lvl5pPr>
            <a:lvl6pPr lvl="5" algn="l" rtl="0">
              <a:lnSpc>
                <a:spcPct val="100000"/>
              </a:lnSpc>
              <a:spcBef>
                <a:spcPts val="0"/>
              </a:spcBef>
              <a:spcAft>
                <a:spcPts val="0"/>
              </a:spcAft>
              <a:buClr>
                <a:srgbClr val="24292E"/>
              </a:buClr>
              <a:buSzPts val="3000"/>
              <a:buNone/>
              <a:defRPr sz="4000">
                <a:solidFill>
                  <a:srgbClr val="24292E"/>
                </a:solidFill>
              </a:defRPr>
            </a:lvl6pPr>
            <a:lvl7pPr lvl="6" algn="l" rtl="0">
              <a:lnSpc>
                <a:spcPct val="100000"/>
              </a:lnSpc>
              <a:spcBef>
                <a:spcPts val="0"/>
              </a:spcBef>
              <a:spcAft>
                <a:spcPts val="0"/>
              </a:spcAft>
              <a:buClr>
                <a:srgbClr val="24292E"/>
              </a:buClr>
              <a:buSzPts val="3000"/>
              <a:buNone/>
              <a:defRPr sz="4000">
                <a:solidFill>
                  <a:srgbClr val="24292E"/>
                </a:solidFill>
              </a:defRPr>
            </a:lvl7pPr>
            <a:lvl8pPr lvl="7" algn="l" rtl="0">
              <a:lnSpc>
                <a:spcPct val="100000"/>
              </a:lnSpc>
              <a:spcBef>
                <a:spcPts val="0"/>
              </a:spcBef>
              <a:spcAft>
                <a:spcPts val="0"/>
              </a:spcAft>
              <a:buClr>
                <a:srgbClr val="24292E"/>
              </a:buClr>
              <a:buSzPts val="3000"/>
              <a:buNone/>
              <a:defRPr sz="4000">
                <a:solidFill>
                  <a:srgbClr val="24292E"/>
                </a:solidFill>
              </a:defRPr>
            </a:lvl8pPr>
            <a:lvl9pPr lvl="8" algn="l" rtl="0">
              <a:lnSpc>
                <a:spcPct val="100000"/>
              </a:lnSpc>
              <a:spcBef>
                <a:spcPts val="0"/>
              </a:spcBef>
              <a:spcAft>
                <a:spcPts val="0"/>
              </a:spcAft>
              <a:buClr>
                <a:srgbClr val="24292E"/>
              </a:buClr>
              <a:buSzPts val="3000"/>
              <a:buNone/>
              <a:defRPr sz="4000">
                <a:solidFill>
                  <a:srgbClr val="24292E"/>
                </a:solidFill>
              </a:defRPr>
            </a:lvl9pPr>
          </a:lstStyle>
          <a:p>
            <a:pPr marL="0" marR="0" lvl="0" indent="0" algn="ctr" defTabSz="582789" rtl="0" eaLnBrk="1" fontAlgn="auto" latinLnBrk="0" hangingPunct="1">
              <a:lnSpc>
                <a:spcPct val="70000"/>
              </a:lnSpc>
              <a:spcBef>
                <a:spcPts val="0"/>
              </a:spcBef>
              <a:spcAft>
                <a:spcPts val="0"/>
              </a:spcAft>
              <a:buClr>
                <a:srgbClr val="24292E"/>
              </a:buClr>
              <a:buSzPts val="3000"/>
              <a:buFontTx/>
              <a:buNone/>
              <a:tabLst/>
              <a:defRPr/>
            </a:pPr>
            <a:endParaRPr kumimoji="0" lang="en-US" sz="8000" b="0" i="0" u="none" strike="noStrike" kern="1200" cap="none" spc="0" normalizeH="0" baseline="0" noProof="0">
              <a:ln w="3175">
                <a:noFill/>
              </a:ln>
              <a:solidFill>
                <a:schemeClr val="accent5"/>
              </a:solidFill>
              <a:effectLst/>
              <a:uLnTx/>
              <a:uFillTx/>
              <a:latin typeface="+mj-lt"/>
              <a:ea typeface="+mn-ea"/>
              <a:cs typeface="Segoe UI" pitchFamily="34" charset="0"/>
            </a:endParaRPr>
          </a:p>
          <a:p>
            <a:pPr marL="0" marR="0" lvl="0" indent="0" algn="ctr" defTabSz="582789" rtl="0" eaLnBrk="1" fontAlgn="auto" latinLnBrk="0" hangingPunct="1">
              <a:lnSpc>
                <a:spcPct val="70000"/>
              </a:lnSpc>
              <a:spcBef>
                <a:spcPts val="0"/>
              </a:spcBef>
              <a:spcAft>
                <a:spcPts val="0"/>
              </a:spcAft>
              <a:buClr>
                <a:srgbClr val="24292E"/>
              </a:buClr>
              <a:buSzPts val="3000"/>
              <a:buFontTx/>
              <a:buNone/>
              <a:tabLst/>
              <a:defRPr/>
            </a:pPr>
            <a:endParaRPr kumimoji="0" lang="en-US" sz="8000" b="0" i="0" u="none" strike="noStrike" kern="1200" cap="none" spc="0" normalizeH="0" baseline="0" noProof="0">
              <a:ln w="3175">
                <a:noFill/>
              </a:ln>
              <a:solidFill>
                <a:schemeClr val="accent5"/>
              </a:solidFill>
              <a:effectLst/>
              <a:uLnTx/>
              <a:uFillTx/>
              <a:latin typeface="+mj-lt"/>
              <a:ea typeface="+mn-ea"/>
              <a:cs typeface="Segoe UI" pitchFamily="34" charset="0"/>
            </a:endParaRPr>
          </a:p>
          <a:p>
            <a:pPr marL="0" marR="0" lvl="0" indent="0" algn="ctr" defTabSz="582789" rtl="0" eaLnBrk="1" fontAlgn="auto" latinLnBrk="0" hangingPunct="1">
              <a:lnSpc>
                <a:spcPct val="70000"/>
              </a:lnSpc>
              <a:spcBef>
                <a:spcPts val="0"/>
              </a:spcBef>
              <a:spcAft>
                <a:spcPts val="0"/>
              </a:spcAft>
              <a:buClr>
                <a:srgbClr val="24292E"/>
              </a:buClr>
              <a:buSzPts val="3000"/>
              <a:buFontTx/>
              <a:buNone/>
              <a:tabLst/>
              <a:defRPr/>
            </a:pPr>
            <a:r>
              <a:rPr kumimoji="0" lang="en-US" sz="8000" b="0" i="0" u="none" strike="noStrike" kern="1200" cap="none" spc="0" normalizeH="0" baseline="0" noProof="0">
                <a:ln w="3175">
                  <a:noFill/>
                </a:ln>
                <a:solidFill>
                  <a:schemeClr val="accent5"/>
                </a:solidFill>
                <a:effectLst/>
                <a:uLnTx/>
                <a:uFillTx/>
                <a:latin typeface="+mj-lt"/>
                <a:ea typeface="+mn-ea"/>
                <a:cs typeface="Segoe UI" pitchFamily="34" charset="0"/>
              </a:rPr>
              <a:t>days</a:t>
            </a:r>
          </a:p>
        </p:txBody>
      </p:sp>
      <p:sp>
        <p:nvSpPr>
          <p:cNvPr id="22" name="Title 6">
            <a:extLst>
              <a:ext uri="{FF2B5EF4-FFF2-40B4-BE49-F238E27FC236}">
                <a16:creationId xmlns:a16="http://schemas.microsoft.com/office/drawing/2014/main" id="{CD410356-BED4-4DB2-A5BF-2F0478D1C545}"/>
              </a:ext>
            </a:extLst>
          </p:cNvPr>
          <p:cNvSpPr txBox="1">
            <a:spLocks/>
          </p:cNvSpPr>
          <p:nvPr/>
        </p:nvSpPr>
        <p:spPr>
          <a:xfrm>
            <a:off x="4049486" y="4096935"/>
            <a:ext cx="8142513" cy="881476"/>
          </a:xfrm>
          <a:prstGeom prst="rect">
            <a:avLst/>
          </a:prstGeom>
          <a:noFill/>
          <a:ln>
            <a:noFill/>
          </a:ln>
        </p:spPr>
        <p:txBody>
          <a:bodyPr spcFirstLastPara="1" vert="horz" wrap="square" lIns="19021" tIns="19021" rIns="19021" bIns="19021" rtlCol="0" anchor="ctr" anchorCtr="0">
            <a:noAutofit/>
          </a:bodyPr>
          <a:lstStyle>
            <a:lvl1pPr lvl="0" algn="l" defTabSz="932462" rtl="0" eaLnBrk="1" latinLnBrk="0" hangingPunct="1">
              <a:lnSpc>
                <a:spcPct val="100000"/>
              </a:lnSpc>
              <a:spcBef>
                <a:spcPts val="0"/>
              </a:spcBef>
              <a:spcAft>
                <a:spcPts val="0"/>
              </a:spcAft>
              <a:buClr>
                <a:srgbClr val="24292E"/>
              </a:buClr>
              <a:buSzPts val="3000"/>
              <a:buNone/>
              <a:defRPr lang="en-US" sz="4000" b="1" kern="1200" cap="none" spc="-50" baseline="0">
                <a:ln w="3175">
                  <a:noFill/>
                </a:ln>
                <a:solidFill>
                  <a:srgbClr val="24292E"/>
                </a:solidFill>
                <a:effectLst/>
                <a:latin typeface="+mj-lt"/>
                <a:ea typeface="+mn-ea"/>
                <a:cs typeface="Segoe UI" pitchFamily="34" charset="0"/>
              </a:defRPr>
            </a:lvl1pPr>
            <a:lvl2pPr lvl="1" algn="l" rtl="0">
              <a:lnSpc>
                <a:spcPct val="100000"/>
              </a:lnSpc>
              <a:spcBef>
                <a:spcPts val="0"/>
              </a:spcBef>
              <a:spcAft>
                <a:spcPts val="0"/>
              </a:spcAft>
              <a:buClr>
                <a:srgbClr val="24292E"/>
              </a:buClr>
              <a:buSzPts val="3000"/>
              <a:buNone/>
              <a:defRPr sz="4000">
                <a:solidFill>
                  <a:srgbClr val="24292E"/>
                </a:solidFill>
              </a:defRPr>
            </a:lvl2pPr>
            <a:lvl3pPr lvl="2" algn="l" rtl="0">
              <a:lnSpc>
                <a:spcPct val="100000"/>
              </a:lnSpc>
              <a:spcBef>
                <a:spcPts val="0"/>
              </a:spcBef>
              <a:spcAft>
                <a:spcPts val="0"/>
              </a:spcAft>
              <a:buClr>
                <a:srgbClr val="24292E"/>
              </a:buClr>
              <a:buSzPts val="3000"/>
              <a:buNone/>
              <a:defRPr sz="4000">
                <a:solidFill>
                  <a:srgbClr val="24292E"/>
                </a:solidFill>
              </a:defRPr>
            </a:lvl3pPr>
            <a:lvl4pPr lvl="3" algn="l" rtl="0">
              <a:lnSpc>
                <a:spcPct val="100000"/>
              </a:lnSpc>
              <a:spcBef>
                <a:spcPts val="0"/>
              </a:spcBef>
              <a:spcAft>
                <a:spcPts val="0"/>
              </a:spcAft>
              <a:buClr>
                <a:srgbClr val="24292E"/>
              </a:buClr>
              <a:buSzPts val="3000"/>
              <a:buNone/>
              <a:defRPr sz="4000">
                <a:solidFill>
                  <a:srgbClr val="24292E"/>
                </a:solidFill>
              </a:defRPr>
            </a:lvl4pPr>
            <a:lvl5pPr lvl="4" algn="l" rtl="0">
              <a:lnSpc>
                <a:spcPct val="100000"/>
              </a:lnSpc>
              <a:spcBef>
                <a:spcPts val="0"/>
              </a:spcBef>
              <a:spcAft>
                <a:spcPts val="0"/>
              </a:spcAft>
              <a:buClr>
                <a:srgbClr val="24292E"/>
              </a:buClr>
              <a:buSzPts val="3000"/>
              <a:buNone/>
              <a:defRPr sz="4000">
                <a:solidFill>
                  <a:srgbClr val="24292E"/>
                </a:solidFill>
              </a:defRPr>
            </a:lvl5pPr>
            <a:lvl6pPr lvl="5" algn="l" rtl="0">
              <a:lnSpc>
                <a:spcPct val="100000"/>
              </a:lnSpc>
              <a:spcBef>
                <a:spcPts val="0"/>
              </a:spcBef>
              <a:spcAft>
                <a:spcPts val="0"/>
              </a:spcAft>
              <a:buClr>
                <a:srgbClr val="24292E"/>
              </a:buClr>
              <a:buSzPts val="3000"/>
              <a:buNone/>
              <a:defRPr sz="4000">
                <a:solidFill>
                  <a:srgbClr val="24292E"/>
                </a:solidFill>
              </a:defRPr>
            </a:lvl6pPr>
            <a:lvl7pPr lvl="6" algn="l" rtl="0">
              <a:lnSpc>
                <a:spcPct val="100000"/>
              </a:lnSpc>
              <a:spcBef>
                <a:spcPts val="0"/>
              </a:spcBef>
              <a:spcAft>
                <a:spcPts val="0"/>
              </a:spcAft>
              <a:buClr>
                <a:srgbClr val="24292E"/>
              </a:buClr>
              <a:buSzPts val="3000"/>
              <a:buNone/>
              <a:defRPr sz="4000">
                <a:solidFill>
                  <a:srgbClr val="24292E"/>
                </a:solidFill>
              </a:defRPr>
            </a:lvl7pPr>
            <a:lvl8pPr lvl="7" algn="l" rtl="0">
              <a:lnSpc>
                <a:spcPct val="100000"/>
              </a:lnSpc>
              <a:spcBef>
                <a:spcPts val="0"/>
              </a:spcBef>
              <a:spcAft>
                <a:spcPts val="0"/>
              </a:spcAft>
              <a:buClr>
                <a:srgbClr val="24292E"/>
              </a:buClr>
              <a:buSzPts val="3000"/>
              <a:buNone/>
              <a:defRPr sz="4000">
                <a:solidFill>
                  <a:srgbClr val="24292E"/>
                </a:solidFill>
              </a:defRPr>
            </a:lvl8pPr>
            <a:lvl9pPr lvl="8" algn="l" rtl="0">
              <a:lnSpc>
                <a:spcPct val="100000"/>
              </a:lnSpc>
              <a:spcBef>
                <a:spcPts val="0"/>
              </a:spcBef>
              <a:spcAft>
                <a:spcPts val="0"/>
              </a:spcAft>
              <a:buClr>
                <a:srgbClr val="24292E"/>
              </a:buClr>
              <a:buSzPts val="3000"/>
              <a:buNone/>
              <a:defRPr sz="4000">
                <a:solidFill>
                  <a:srgbClr val="24292E"/>
                </a:solidFill>
              </a:defRPr>
            </a:lvl9pPr>
          </a:lstStyle>
          <a:p>
            <a:pPr marL="0" marR="0" lvl="0" indent="0" algn="ctr" defTabSz="582789" rtl="0" eaLnBrk="1" fontAlgn="auto" latinLnBrk="0" hangingPunct="1">
              <a:lnSpc>
                <a:spcPct val="100000"/>
              </a:lnSpc>
              <a:spcBef>
                <a:spcPts val="0"/>
              </a:spcBef>
              <a:spcAft>
                <a:spcPts val="0"/>
              </a:spcAft>
              <a:buClr>
                <a:srgbClr val="24292E"/>
              </a:buClr>
              <a:buSzPts val="3000"/>
              <a:buFontTx/>
              <a:buNone/>
              <a:tabLst/>
              <a:defRPr/>
            </a:pPr>
            <a:r>
              <a:rPr kumimoji="0" lang="en-US" sz="3600" b="0" i="0" u="none" strike="noStrike" kern="1200" cap="none" spc="0" normalizeH="0" baseline="0" noProof="0">
                <a:ln w="3175">
                  <a:noFill/>
                </a:ln>
                <a:solidFill>
                  <a:prstClr val="white"/>
                </a:solidFill>
                <a:effectLst/>
                <a:uLnTx/>
                <a:uFillTx/>
                <a:latin typeface="Segoe UI Semibold"/>
                <a:ea typeface="+mn-ea"/>
                <a:cs typeface="Segoe UI" pitchFamily="34" charset="0"/>
              </a:rPr>
              <a:t>the time it takes for a </a:t>
            </a:r>
            <a:br>
              <a:rPr kumimoji="0" lang="en-US" sz="3600" b="0" i="0" u="none" strike="noStrike" kern="1200" cap="none" spc="0" normalizeH="0" baseline="0" noProof="0">
                <a:ln w="3175">
                  <a:noFill/>
                </a:ln>
                <a:solidFill>
                  <a:prstClr val="white"/>
                </a:solidFill>
                <a:effectLst/>
                <a:uLnTx/>
                <a:uFillTx/>
                <a:latin typeface="Segoe UI Semibold"/>
                <a:ea typeface="+mn-ea"/>
                <a:cs typeface="Segoe UI" pitchFamily="34" charset="0"/>
              </a:rPr>
            </a:br>
            <a:r>
              <a:rPr kumimoji="0" lang="en-US" sz="3600" b="0" i="0" u="none" strike="noStrike" kern="1200" cap="none" spc="0" normalizeH="0" baseline="0" noProof="0">
                <a:ln w="3175">
                  <a:noFill/>
                </a:ln>
                <a:solidFill>
                  <a:prstClr val="white"/>
                </a:solidFill>
                <a:effectLst/>
                <a:uLnTx/>
                <a:uFillTx/>
                <a:latin typeface="Segoe UI Semibold"/>
                <a:ea typeface="+mn-ea"/>
                <a:cs typeface="Segoe UI" pitchFamily="34" charset="0"/>
              </a:rPr>
              <a:t>vulnerability to be exploited</a:t>
            </a:r>
          </a:p>
        </p:txBody>
      </p:sp>
      <p:sp>
        <p:nvSpPr>
          <p:cNvPr id="21" name="TextBox 20">
            <a:extLst>
              <a:ext uri="{FF2B5EF4-FFF2-40B4-BE49-F238E27FC236}">
                <a16:creationId xmlns:a16="http://schemas.microsoft.com/office/drawing/2014/main" id="{71ACF0EF-24F4-477A-B214-ECCF358F3496}"/>
              </a:ext>
            </a:extLst>
          </p:cNvPr>
          <p:cNvSpPr txBox="1"/>
          <p:nvPr/>
        </p:nvSpPr>
        <p:spPr>
          <a:xfrm>
            <a:off x="8238429" y="5697151"/>
            <a:ext cx="3436046" cy="138499"/>
          </a:xfrm>
          <a:prstGeom prst="rect">
            <a:avLst/>
          </a:prstGeom>
          <a:noFill/>
        </p:spPr>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marL="0" marR="0" lvl="0" indent="0" algn="r" defTabSz="912971"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alpha val="50000"/>
                  </a:prstClr>
                </a:solidFill>
                <a:effectLst/>
                <a:uLnTx/>
                <a:uFillTx/>
                <a:latin typeface="Segoe UI"/>
                <a:ea typeface="+mn-lt"/>
                <a:cs typeface="Segoe UI" panose="020B0502040204020203" pitchFamily="34" charset="0"/>
              </a:rPr>
              <a:t>Source: </a:t>
            </a:r>
            <a:r>
              <a:rPr kumimoji="0" lang="en-US" sz="900" b="0" i="0" u="none" strike="noStrike" kern="1200" cap="none" spc="0" normalizeH="0" baseline="0" noProof="0" err="1">
                <a:ln>
                  <a:noFill/>
                </a:ln>
                <a:solidFill>
                  <a:prstClr val="white">
                    <a:alpha val="50000"/>
                  </a:prstClr>
                </a:solidFill>
                <a:effectLst/>
                <a:uLnTx/>
                <a:uFillTx/>
                <a:latin typeface="Segoe UI"/>
                <a:ea typeface="+mn-lt"/>
                <a:cs typeface="Segoe UI" panose="020B0502040204020203" pitchFamily="34" charset="0"/>
              </a:rPr>
              <a:t>Sonatype</a:t>
            </a:r>
            <a:r>
              <a:rPr kumimoji="0" lang="en-US" sz="900" b="0" i="0" u="none" strike="noStrike" kern="1200" cap="none" spc="0" normalizeH="0" baseline="0" noProof="0">
                <a:ln>
                  <a:noFill/>
                </a:ln>
                <a:solidFill>
                  <a:prstClr val="white">
                    <a:alpha val="50000"/>
                  </a:prstClr>
                </a:solidFill>
                <a:effectLst/>
                <a:uLnTx/>
                <a:uFillTx/>
                <a:latin typeface="Segoe UI"/>
                <a:ea typeface="+mn-lt"/>
                <a:cs typeface="Segoe UI" panose="020B0502040204020203" pitchFamily="34" charset="0"/>
              </a:rPr>
              <a:t>. State of the Software Supply Chain. 2020</a:t>
            </a:r>
            <a:endParaRPr kumimoji="0" lang="en-US" sz="900" b="0" i="0" u="none" strike="noStrike" kern="1200" cap="none" spc="0" normalizeH="0" baseline="0" noProof="0">
              <a:ln>
                <a:noFill/>
              </a:ln>
              <a:solidFill>
                <a:prstClr val="white">
                  <a:alpha val="50000"/>
                </a:prstClr>
              </a:solidFill>
              <a:effectLst/>
              <a:uLnTx/>
              <a:uFillTx/>
              <a:latin typeface="Segoe UI"/>
              <a:ea typeface="+mn-ea"/>
              <a:cs typeface="Segoe UI" panose="020B0502040204020203" pitchFamily="34" charset="0"/>
            </a:endParaRPr>
          </a:p>
        </p:txBody>
      </p:sp>
    </p:spTree>
    <p:extLst>
      <p:ext uri="{BB962C8B-B14F-4D97-AF65-F5344CB8AC3E}">
        <p14:creationId xmlns:p14="http://schemas.microsoft.com/office/powerpoint/2010/main" val="34268288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42" presetClass="path" presetSubtype="0" decel="100000" fill="hold" grpId="1" nodeType="withEffect">
                                  <p:stCondLst>
                                    <p:cond delay="0"/>
                                  </p:stCondLst>
                                  <p:childTnLst>
                                    <p:animMotion origin="layout" path="M 1.45833E-6 -3.7037E-6 L 1.45833E-6 0.04352 " pathEditMode="relative" rAng="0" ptsTypes="AA">
                                      <p:cBhvr>
                                        <p:cTn id="9" dur="600" spd="-100000" fill="hold"/>
                                        <p:tgtEl>
                                          <p:spTgt spid="10"/>
                                        </p:tgtEl>
                                        <p:attrNameLst>
                                          <p:attrName>ppt_x</p:attrName>
                                          <p:attrName>ppt_y</p:attrName>
                                        </p:attrNameLst>
                                      </p:cBhvr>
                                      <p:rCtr x="0" y="2176"/>
                                    </p:animMotion>
                                  </p:childTnLst>
                                </p:cTn>
                              </p:par>
                              <p:par>
                                <p:cTn id="10" presetID="10" presetClass="entr" presetSubtype="0" fill="hold"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par>
                                <p:cTn id="13" presetID="42" presetClass="path" presetSubtype="0" decel="100000" fill="hold" nodeType="withEffect">
                                  <p:stCondLst>
                                    <p:cond delay="0"/>
                                  </p:stCondLst>
                                  <p:childTnLst>
                                    <p:animMotion origin="layout" path="M 1.45833E-6 -7.40741E-7 L 1.45833E-6 -0.0544 " pathEditMode="relative" rAng="0" ptsTypes="AA">
                                      <p:cBhvr>
                                        <p:cTn id="14" dur="600" spd="-100000" fill="hold"/>
                                        <p:tgtEl>
                                          <p:spTgt spid="2"/>
                                        </p:tgtEl>
                                        <p:attrNameLst>
                                          <p:attrName>ppt_x</p:attrName>
                                          <p:attrName>ppt_y</p:attrName>
                                        </p:attrNameLst>
                                      </p:cBhvr>
                                      <p:rCtr x="0" y="-2731"/>
                                    </p:animMotion>
                                  </p:childTnLst>
                                </p:cTn>
                              </p:par>
                            </p:childTnLst>
                          </p:cTn>
                        </p:par>
                        <p:par>
                          <p:cTn id="15" fill="hold">
                            <p:stCondLst>
                              <p:cond delay="600"/>
                            </p:stCondLst>
                            <p:childTnLst>
                              <p:par>
                                <p:cTn id="16" presetID="10" presetClass="entr" presetSubtype="0" fill="hold" grpId="0" nodeType="afterEffect">
                                  <p:stCondLst>
                                    <p:cond delay="0"/>
                                  </p:stCondLst>
                                  <p:childTnLst>
                                    <p:set>
                                      <p:cBhvr>
                                        <p:cTn id="17" dur="1" fill="hold">
                                          <p:stCondLst>
                                            <p:cond delay="0"/>
                                          </p:stCondLst>
                                        </p:cTn>
                                        <p:tgtEl>
                                          <p:spTgt spid="22"/>
                                        </p:tgtEl>
                                        <p:attrNameLst>
                                          <p:attrName>style.visibility</p:attrName>
                                        </p:attrNameLst>
                                      </p:cBhvr>
                                      <p:to>
                                        <p:strVal val="visible"/>
                                      </p:to>
                                    </p:set>
                                    <p:animEffect transition="in" filter="fade">
                                      <p:cBhvr>
                                        <p:cTn id="18" dur="500"/>
                                        <p:tgtEl>
                                          <p:spTgt spid="22"/>
                                        </p:tgtEl>
                                      </p:cBhvr>
                                    </p:animEffect>
                                  </p:childTnLst>
                                </p:cTn>
                              </p:par>
                              <p:par>
                                <p:cTn id="19" presetID="42" presetClass="path" presetSubtype="0" decel="100000" fill="hold" grpId="1" nodeType="withEffect">
                                  <p:stCondLst>
                                    <p:cond delay="0"/>
                                  </p:stCondLst>
                                  <p:childTnLst>
                                    <p:animMotion origin="layout" path="M 4.375E-6 -4.07407E-6 L 4.375E-6 -0.02939 " pathEditMode="relative" rAng="0" ptsTypes="AA">
                                      <p:cBhvr>
                                        <p:cTn id="20" dur="600" spd="-100000" fill="hold"/>
                                        <p:tgtEl>
                                          <p:spTgt spid="22"/>
                                        </p:tgtEl>
                                        <p:attrNameLst>
                                          <p:attrName>ppt_x</p:attrName>
                                          <p:attrName>ppt_y</p:attrName>
                                        </p:attrNameLst>
                                      </p:cBhvr>
                                      <p:rCtr x="0" y="-1481"/>
                                    </p:animMotion>
                                  </p:childTnLst>
                                </p:cTn>
                              </p:par>
                              <p:par>
                                <p:cTn id="21" presetID="10"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fade">
                                      <p:cBhvr>
                                        <p:cTn id="23" dur="125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P spid="22" grpId="0"/>
      <p:bldP spid="22" grpId="1"/>
      <p:bldP spid="21"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308B0D-5946-4D71-B374-70063A9E1711}"/>
              </a:ext>
            </a:extLst>
          </p:cNvPr>
          <p:cNvSpPr>
            <a:spLocks noGrp="1"/>
          </p:cNvSpPr>
          <p:nvPr>
            <p:ph type="title"/>
          </p:nvPr>
        </p:nvSpPr>
        <p:spPr>
          <a:xfrm>
            <a:off x="838199" y="291090"/>
            <a:ext cx="10515599" cy="932688"/>
          </a:xfrm>
        </p:spPr>
        <p:txBody>
          <a:bodyPr vert="horz" lIns="91440" tIns="45720" rIns="91440" bIns="45720" rtlCol="0" anchor="b">
            <a:normAutofit/>
          </a:bodyPr>
          <a:lstStyle/>
          <a:p>
            <a:r>
              <a:rPr lang="en-US" sz="5400" kern="1200">
                <a:solidFill>
                  <a:schemeClr val="tx1"/>
                </a:solidFill>
                <a:latin typeface="+mj-lt"/>
                <a:ea typeface="+mj-ea"/>
                <a:cs typeface="+mj-cs"/>
              </a:rPr>
              <a:t>DevSecOps Controls</a:t>
            </a:r>
          </a:p>
        </p:txBody>
      </p:sp>
      <p:sp>
        <p:nvSpPr>
          <p:cNvPr id="71" name="Rectangle 70">
            <a:extLst>
              <a:ext uri="{FF2B5EF4-FFF2-40B4-BE49-F238E27FC236}">
                <a16:creationId xmlns:a16="http://schemas.microsoft.com/office/drawing/2014/main" id="{F170E346-B98B-43A6-A4DA-D36FF6328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4098" name="Picture 2">
            <a:extLst>
              <a:ext uri="{FF2B5EF4-FFF2-40B4-BE49-F238E27FC236}">
                <a16:creationId xmlns:a16="http://schemas.microsoft.com/office/drawing/2014/main" id="{FFB3F34A-F09C-47A1-9C1E-A6A70DDAC0C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838200" y="1889043"/>
            <a:ext cx="10515599" cy="439026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80BF667-0161-4076-A61A-6F667780B4BC}"/>
              </a:ext>
            </a:extLst>
          </p:cNvPr>
          <p:cNvSpPr txBox="1"/>
          <p:nvPr/>
        </p:nvSpPr>
        <p:spPr>
          <a:xfrm>
            <a:off x="36205" y="6397026"/>
            <a:ext cx="7385085"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hlinkClick r:id="rId3"/>
              </a:rPr>
              <a:t>DevSecOps</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 controls - Cloud Adoption Framework | Microsoft Docs</a:t>
            </a:r>
            <a:endParaRPr kumimoji="0" lang="en-BE"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Rectangle 2">
            <a:extLst>
              <a:ext uri="{FF2B5EF4-FFF2-40B4-BE49-F238E27FC236}">
                <a16:creationId xmlns:a16="http://schemas.microsoft.com/office/drawing/2014/main" id="{D95471D2-160B-4CF1-B2F6-0900978EFFA9}"/>
              </a:ext>
            </a:extLst>
          </p:cNvPr>
          <p:cNvSpPr/>
          <p:nvPr/>
        </p:nvSpPr>
        <p:spPr>
          <a:xfrm>
            <a:off x="5228367" y="4186563"/>
            <a:ext cx="1970638" cy="48647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B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087184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F4A330-4369-4122-A187-E2158A4801C9}"/>
              </a:ext>
            </a:extLst>
          </p:cNvPr>
          <p:cNvSpPr>
            <a:spLocks noGrp="1"/>
          </p:cNvSpPr>
          <p:nvPr>
            <p:ph type="title"/>
          </p:nvPr>
        </p:nvSpPr>
        <p:spPr>
          <a:xfrm>
            <a:off x="838199" y="291090"/>
            <a:ext cx="10515599" cy="932688"/>
          </a:xfrm>
        </p:spPr>
        <p:txBody>
          <a:bodyPr vert="horz" lIns="91440" tIns="45720" rIns="91440" bIns="45720" rtlCol="0" anchor="b">
            <a:normAutofit/>
          </a:bodyPr>
          <a:lstStyle/>
          <a:p>
            <a:r>
              <a:rPr lang="en-US" sz="5400" kern="1200" dirty="0">
                <a:solidFill>
                  <a:schemeClr val="tx1"/>
                </a:solidFill>
                <a:latin typeface="+mj-lt"/>
                <a:ea typeface="+mj-ea"/>
                <a:cs typeface="+mj-cs"/>
              </a:rPr>
              <a:t>OWASP Zed Attack Proxy (ZAP)</a:t>
            </a:r>
          </a:p>
        </p:txBody>
      </p:sp>
      <p:sp>
        <p:nvSpPr>
          <p:cNvPr id="71" name="Rectangle 70">
            <a:extLst>
              <a:ext uri="{FF2B5EF4-FFF2-40B4-BE49-F238E27FC236}">
                <a16:creationId xmlns:a16="http://schemas.microsoft.com/office/drawing/2014/main" id="{F170E346-B98B-43A6-A4DA-D36FF6328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B7FB9BED-C83E-4E27-9AB7-E5972825188F}"/>
              </a:ext>
            </a:extLst>
          </p:cNvPr>
          <p:cNvSpPr txBox="1"/>
          <p:nvPr/>
        </p:nvSpPr>
        <p:spPr>
          <a:xfrm>
            <a:off x="6621" y="5747315"/>
            <a:ext cx="10515599" cy="92333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hlinkClick r:id="rId2"/>
              </a:rPr>
              <a:t>OWASP ZAP – Automate ZAP (zaproxy.org)</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hlinkClick r:id="rId3"/>
              </a:rPr>
              <a:t>OWASP ZAP Security Tests in Azure DevOps | by Manas </a:t>
            </a:r>
            <a:r>
              <a:rPr lang="en-US" dirty="0" err="1">
                <a:hlinkClick r:id="rId3"/>
              </a:rPr>
              <a:t>Peçenek</a:t>
            </a:r>
            <a:r>
              <a:rPr lang="en-US" dirty="0">
                <a:hlinkClick r:id="rId3"/>
              </a:rPr>
              <a:t> | </a:t>
            </a:r>
            <a:r>
              <a:rPr lang="en-US" dirty="0" err="1">
                <a:hlinkClick r:id="rId3"/>
              </a:rPr>
              <a:t>adessoTurkey</a:t>
            </a:r>
            <a:r>
              <a:rPr lang="en-US" dirty="0">
                <a:hlinkClick r:id="rId3"/>
              </a:rPr>
              <a:t> | Medium</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hlinkClick r:id="rId4"/>
              </a:rPr>
              <a:t>Azure DevOps Pipelines: Leveraging OWASP ZAP in the Release Pipeline - Developer Support (microsoft.com)</a:t>
            </a:r>
            <a:endParaRPr kumimoji="0" lang="en-BE"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1266" name="Picture 2">
            <a:extLst>
              <a:ext uri="{FF2B5EF4-FFF2-40B4-BE49-F238E27FC236}">
                <a16:creationId xmlns:a16="http://schemas.microsoft.com/office/drawing/2014/main" id="{CE4B9169-210C-4616-B56A-28904D18A20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07698" y="1682630"/>
            <a:ext cx="9776604" cy="38902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36264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308B0D-5946-4D71-B374-70063A9E1711}"/>
              </a:ext>
            </a:extLst>
          </p:cNvPr>
          <p:cNvSpPr>
            <a:spLocks noGrp="1"/>
          </p:cNvSpPr>
          <p:nvPr>
            <p:ph type="title"/>
          </p:nvPr>
        </p:nvSpPr>
        <p:spPr>
          <a:xfrm>
            <a:off x="838199" y="291090"/>
            <a:ext cx="10515599" cy="932688"/>
          </a:xfrm>
        </p:spPr>
        <p:txBody>
          <a:bodyPr vert="horz" lIns="91440" tIns="45720" rIns="91440" bIns="45720" rtlCol="0" anchor="b">
            <a:normAutofit/>
          </a:bodyPr>
          <a:lstStyle/>
          <a:p>
            <a:r>
              <a:rPr lang="en-US" sz="5400" kern="1200">
                <a:solidFill>
                  <a:schemeClr val="tx1"/>
                </a:solidFill>
                <a:latin typeface="+mj-lt"/>
                <a:ea typeface="+mj-ea"/>
                <a:cs typeface="+mj-cs"/>
              </a:rPr>
              <a:t>DevSecOps Controls</a:t>
            </a:r>
          </a:p>
        </p:txBody>
      </p:sp>
      <p:sp>
        <p:nvSpPr>
          <p:cNvPr id="71" name="Rectangle 70">
            <a:extLst>
              <a:ext uri="{FF2B5EF4-FFF2-40B4-BE49-F238E27FC236}">
                <a16:creationId xmlns:a16="http://schemas.microsoft.com/office/drawing/2014/main" id="{F170E346-B98B-43A6-A4DA-D36FF6328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4098" name="Picture 2">
            <a:extLst>
              <a:ext uri="{FF2B5EF4-FFF2-40B4-BE49-F238E27FC236}">
                <a16:creationId xmlns:a16="http://schemas.microsoft.com/office/drawing/2014/main" id="{FFB3F34A-F09C-47A1-9C1E-A6A70DDAC0C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838200" y="1889043"/>
            <a:ext cx="10515599" cy="439026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80BF667-0161-4076-A61A-6F667780B4BC}"/>
              </a:ext>
            </a:extLst>
          </p:cNvPr>
          <p:cNvSpPr txBox="1"/>
          <p:nvPr/>
        </p:nvSpPr>
        <p:spPr>
          <a:xfrm>
            <a:off x="36205" y="6397026"/>
            <a:ext cx="7385085"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hlinkClick r:id="rId3"/>
              </a:rPr>
              <a:t>DevSecOps</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 controls - Cloud Adoption Framework | Microsoft Docs</a:t>
            </a:r>
            <a:endParaRPr kumimoji="0" lang="en-BE"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Rectangle 2">
            <a:extLst>
              <a:ext uri="{FF2B5EF4-FFF2-40B4-BE49-F238E27FC236}">
                <a16:creationId xmlns:a16="http://schemas.microsoft.com/office/drawing/2014/main" id="{D95471D2-160B-4CF1-B2F6-0900978EFFA9}"/>
              </a:ext>
            </a:extLst>
          </p:cNvPr>
          <p:cNvSpPr/>
          <p:nvPr/>
        </p:nvSpPr>
        <p:spPr>
          <a:xfrm>
            <a:off x="5248575" y="4656392"/>
            <a:ext cx="1970638" cy="48647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B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125087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F4A330-4369-4122-A187-E2158A4801C9}"/>
              </a:ext>
            </a:extLst>
          </p:cNvPr>
          <p:cNvSpPr>
            <a:spLocks noGrp="1"/>
          </p:cNvSpPr>
          <p:nvPr>
            <p:ph type="title"/>
          </p:nvPr>
        </p:nvSpPr>
        <p:spPr>
          <a:xfrm>
            <a:off x="838199" y="291090"/>
            <a:ext cx="10515599" cy="932688"/>
          </a:xfrm>
        </p:spPr>
        <p:txBody>
          <a:bodyPr vert="horz" lIns="91440" tIns="45720" rIns="91440" bIns="45720" rtlCol="0" anchor="b">
            <a:normAutofit/>
          </a:bodyPr>
          <a:lstStyle/>
          <a:p>
            <a:r>
              <a:rPr lang="en-US" sz="5400" kern="1200" dirty="0">
                <a:solidFill>
                  <a:schemeClr val="tx1"/>
                </a:solidFill>
                <a:latin typeface="+mj-lt"/>
                <a:ea typeface="+mj-ea"/>
                <a:cs typeface="+mj-cs"/>
              </a:rPr>
              <a:t>CAF – ESLZ – Azure Policies</a:t>
            </a:r>
          </a:p>
        </p:txBody>
      </p:sp>
      <p:sp>
        <p:nvSpPr>
          <p:cNvPr id="71" name="Rectangle 70">
            <a:extLst>
              <a:ext uri="{FF2B5EF4-FFF2-40B4-BE49-F238E27FC236}">
                <a16:creationId xmlns:a16="http://schemas.microsoft.com/office/drawing/2014/main" id="{F170E346-B98B-43A6-A4DA-D36FF6328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B7FB9BED-C83E-4E27-9AB7-E5972825188F}"/>
              </a:ext>
            </a:extLst>
          </p:cNvPr>
          <p:cNvSpPr txBox="1"/>
          <p:nvPr/>
        </p:nvSpPr>
        <p:spPr>
          <a:xfrm>
            <a:off x="6621" y="6162023"/>
            <a:ext cx="10730390"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hlinkClick r:id="rId2"/>
              </a:rPr>
              <a:t>Microsoft Cloud Adoption Framework for Azure - Cloud Adoption Framework | Microsoft Docs</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hlinkClick r:id="rId3"/>
              </a:rPr>
              <a:t>Security in the Microsoft Cloud Adoption Framework for Azure - Cloud Adoption Framework | Microsoft Docs</a:t>
            </a:r>
            <a:endParaRPr kumimoji="0" lang="en-BE"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23554" name="Picture 2">
            <a:extLst>
              <a:ext uri="{FF2B5EF4-FFF2-40B4-BE49-F238E27FC236}">
                <a16:creationId xmlns:a16="http://schemas.microsoft.com/office/drawing/2014/main" id="{FD696A91-5115-4F74-88A2-1526C883154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7044" y="1388744"/>
            <a:ext cx="10461325" cy="46832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86116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F4A330-4369-4122-A187-E2158A4801C9}"/>
              </a:ext>
            </a:extLst>
          </p:cNvPr>
          <p:cNvSpPr>
            <a:spLocks noGrp="1"/>
          </p:cNvSpPr>
          <p:nvPr>
            <p:ph type="title"/>
          </p:nvPr>
        </p:nvSpPr>
        <p:spPr>
          <a:xfrm>
            <a:off x="838199" y="291090"/>
            <a:ext cx="10515599" cy="932688"/>
          </a:xfrm>
        </p:spPr>
        <p:txBody>
          <a:bodyPr vert="horz" lIns="91440" tIns="45720" rIns="91440" bIns="45720" rtlCol="0" anchor="b">
            <a:normAutofit/>
          </a:bodyPr>
          <a:lstStyle/>
          <a:p>
            <a:r>
              <a:rPr lang="en-US" sz="5400" kern="1200" dirty="0">
                <a:solidFill>
                  <a:schemeClr val="tx1"/>
                </a:solidFill>
                <a:latin typeface="+mj-lt"/>
                <a:ea typeface="+mj-ea"/>
                <a:cs typeface="+mj-cs"/>
              </a:rPr>
              <a:t>CAF – ESLZ – Azure Policies</a:t>
            </a:r>
          </a:p>
        </p:txBody>
      </p:sp>
      <p:sp>
        <p:nvSpPr>
          <p:cNvPr id="71" name="Rectangle 70">
            <a:extLst>
              <a:ext uri="{FF2B5EF4-FFF2-40B4-BE49-F238E27FC236}">
                <a16:creationId xmlns:a16="http://schemas.microsoft.com/office/drawing/2014/main" id="{F170E346-B98B-43A6-A4DA-D36FF6328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B7FB9BED-C83E-4E27-9AB7-E5972825188F}"/>
              </a:ext>
            </a:extLst>
          </p:cNvPr>
          <p:cNvSpPr txBox="1"/>
          <p:nvPr/>
        </p:nvSpPr>
        <p:spPr>
          <a:xfrm>
            <a:off x="6621" y="6162023"/>
            <a:ext cx="12030104"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hlinkClick r:id="rId2"/>
              </a:rPr>
              <a:t>Start with Cloud Adoption Framework enterprise-scale landing zones - Cloud Adoption Framework | Microsoft Docs</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hlinkClick r:id="rId3"/>
              </a:rPr>
              <a:t>Implement Cloud Adoption Framework enterprise-scale landing zones in Azure - Cloud Adoption Framework | Microsoft Docs</a:t>
            </a:r>
            <a:endParaRPr kumimoji="0" lang="en-BE"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27650" name="Picture 2">
            <a:extLst>
              <a:ext uri="{FF2B5EF4-FFF2-40B4-BE49-F238E27FC236}">
                <a16:creationId xmlns:a16="http://schemas.microsoft.com/office/drawing/2014/main" id="{9E26823D-5EAF-460A-949E-499DDDAA369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34875" y="1337317"/>
            <a:ext cx="9397670" cy="46184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64761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308B0D-5946-4D71-B374-70063A9E1711}"/>
              </a:ext>
            </a:extLst>
          </p:cNvPr>
          <p:cNvSpPr>
            <a:spLocks noGrp="1"/>
          </p:cNvSpPr>
          <p:nvPr>
            <p:ph type="title"/>
          </p:nvPr>
        </p:nvSpPr>
        <p:spPr>
          <a:xfrm>
            <a:off x="838199" y="291090"/>
            <a:ext cx="10515599" cy="932688"/>
          </a:xfrm>
        </p:spPr>
        <p:txBody>
          <a:bodyPr vert="horz" lIns="91440" tIns="45720" rIns="91440" bIns="45720" rtlCol="0" anchor="b">
            <a:normAutofit/>
          </a:bodyPr>
          <a:lstStyle/>
          <a:p>
            <a:r>
              <a:rPr lang="en-US" sz="5400" kern="1200">
                <a:solidFill>
                  <a:schemeClr val="tx1"/>
                </a:solidFill>
                <a:latin typeface="+mj-lt"/>
                <a:ea typeface="+mj-ea"/>
                <a:cs typeface="+mj-cs"/>
              </a:rPr>
              <a:t>DevSecOps Controls</a:t>
            </a:r>
          </a:p>
        </p:txBody>
      </p:sp>
      <p:sp>
        <p:nvSpPr>
          <p:cNvPr id="71" name="Rectangle 70">
            <a:extLst>
              <a:ext uri="{FF2B5EF4-FFF2-40B4-BE49-F238E27FC236}">
                <a16:creationId xmlns:a16="http://schemas.microsoft.com/office/drawing/2014/main" id="{F170E346-B98B-43A6-A4DA-D36FF6328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4098" name="Picture 2">
            <a:extLst>
              <a:ext uri="{FF2B5EF4-FFF2-40B4-BE49-F238E27FC236}">
                <a16:creationId xmlns:a16="http://schemas.microsoft.com/office/drawing/2014/main" id="{FFB3F34A-F09C-47A1-9C1E-A6A70DDAC0C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838200" y="1889043"/>
            <a:ext cx="10515599" cy="439026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80BF667-0161-4076-A61A-6F667780B4BC}"/>
              </a:ext>
            </a:extLst>
          </p:cNvPr>
          <p:cNvSpPr txBox="1"/>
          <p:nvPr/>
        </p:nvSpPr>
        <p:spPr>
          <a:xfrm>
            <a:off x="36205" y="6397026"/>
            <a:ext cx="7385085"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hlinkClick r:id="rId3"/>
              </a:rPr>
              <a:t>DevSecOps</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 controls - Cloud Adoption Framework | Microsoft Docs</a:t>
            </a:r>
            <a:endParaRPr kumimoji="0" lang="en-BE"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Rectangle 2">
            <a:extLst>
              <a:ext uri="{FF2B5EF4-FFF2-40B4-BE49-F238E27FC236}">
                <a16:creationId xmlns:a16="http://schemas.microsoft.com/office/drawing/2014/main" id="{D95471D2-160B-4CF1-B2F6-0900978EFFA9}"/>
              </a:ext>
            </a:extLst>
          </p:cNvPr>
          <p:cNvSpPr/>
          <p:nvPr/>
        </p:nvSpPr>
        <p:spPr>
          <a:xfrm>
            <a:off x="5248575" y="5151488"/>
            <a:ext cx="1970638" cy="48647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B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928984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F4A330-4369-4122-A187-E2158A4801C9}"/>
              </a:ext>
            </a:extLst>
          </p:cNvPr>
          <p:cNvSpPr>
            <a:spLocks noGrp="1"/>
          </p:cNvSpPr>
          <p:nvPr>
            <p:ph type="title"/>
          </p:nvPr>
        </p:nvSpPr>
        <p:spPr>
          <a:xfrm>
            <a:off x="838199" y="291090"/>
            <a:ext cx="10515599" cy="932688"/>
          </a:xfrm>
        </p:spPr>
        <p:txBody>
          <a:bodyPr vert="horz" lIns="91440" tIns="45720" rIns="91440" bIns="45720" rtlCol="0" anchor="b">
            <a:normAutofit/>
          </a:bodyPr>
          <a:lstStyle/>
          <a:p>
            <a:r>
              <a:rPr lang="en-US" sz="5400" kern="1200" dirty="0">
                <a:solidFill>
                  <a:schemeClr val="tx1"/>
                </a:solidFill>
                <a:latin typeface="+mj-lt"/>
                <a:ea typeface="+mj-ea"/>
                <a:cs typeface="+mj-cs"/>
              </a:rPr>
              <a:t>Infrastructure Scanning</a:t>
            </a:r>
          </a:p>
        </p:txBody>
      </p:sp>
      <p:sp>
        <p:nvSpPr>
          <p:cNvPr id="71" name="Rectangle 70">
            <a:extLst>
              <a:ext uri="{FF2B5EF4-FFF2-40B4-BE49-F238E27FC236}">
                <a16:creationId xmlns:a16="http://schemas.microsoft.com/office/drawing/2014/main" id="{F170E346-B98B-43A6-A4DA-D36FF6328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B7FB9BED-C83E-4E27-9AB7-E5972825188F}"/>
              </a:ext>
            </a:extLst>
          </p:cNvPr>
          <p:cNvSpPr txBox="1"/>
          <p:nvPr/>
        </p:nvSpPr>
        <p:spPr>
          <a:xfrm>
            <a:off x="6621" y="5384019"/>
            <a:ext cx="12030104" cy="147732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hlinkClick r:id="rId2"/>
              </a:rPr>
              <a:t>Azure/arm-</a:t>
            </a:r>
            <a:r>
              <a:rPr lang="en-US" dirty="0" err="1">
                <a:hlinkClick r:id="rId2"/>
              </a:rPr>
              <a:t>ttk</a:t>
            </a:r>
            <a:r>
              <a:rPr lang="en-US" dirty="0">
                <a:hlinkClick r:id="rId2"/>
              </a:rPr>
              <a:t>: Azure Resource Manager Template Toolkit (github.com)</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hlinkClick r:id="rId3"/>
              </a:rPr>
              <a:t>tfsec</a:t>
            </a:r>
            <a:r>
              <a:rPr lang="en-US" dirty="0">
                <a:hlinkClick r:id="rId3"/>
              </a:rPr>
              <a:t> | A static analysis security scanner for your Terraform code. Discover problems with your infrastructure before hackers do.</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hlinkClick r:id="rId4"/>
              </a:rPr>
              <a:t>How to validate terraform script and run security static code analysis as a part of Azure DevOps CI/CD pipeline (winopsdba.com)</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hlinkClick r:id="rId5" action="ppaction://hlinkfile"/>
              </a:rPr>
              <a:t>learnbicep</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5" action="ppaction://hlinkfile"/>
              </a:rPr>
              <a:t> </a:t>
            </a:r>
            <a:endParaRPr kumimoji="0" lang="en-BE"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29698" name="Picture 2" descr="Diagram that shows a change to a Bicep file pushed to GitHub, and then a workflow triggers deployment to Azure.">
            <a:extLst>
              <a:ext uri="{FF2B5EF4-FFF2-40B4-BE49-F238E27FC236}">
                <a16:creationId xmlns:a16="http://schemas.microsoft.com/office/drawing/2014/main" id="{EE03E587-FA19-4DD4-A67F-CAF5BDC15B3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09900" y="2928938"/>
            <a:ext cx="6172200" cy="1000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87141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308B0D-5946-4D71-B374-70063A9E1711}"/>
              </a:ext>
            </a:extLst>
          </p:cNvPr>
          <p:cNvSpPr>
            <a:spLocks noGrp="1"/>
          </p:cNvSpPr>
          <p:nvPr>
            <p:ph type="title"/>
          </p:nvPr>
        </p:nvSpPr>
        <p:spPr>
          <a:xfrm>
            <a:off x="838199" y="291090"/>
            <a:ext cx="10515599" cy="932688"/>
          </a:xfrm>
        </p:spPr>
        <p:txBody>
          <a:bodyPr vert="horz" lIns="91440" tIns="45720" rIns="91440" bIns="45720" rtlCol="0" anchor="b">
            <a:normAutofit/>
          </a:bodyPr>
          <a:lstStyle/>
          <a:p>
            <a:r>
              <a:rPr lang="en-US" sz="5400" kern="1200">
                <a:solidFill>
                  <a:schemeClr val="tx1"/>
                </a:solidFill>
                <a:latin typeface="+mj-lt"/>
                <a:ea typeface="+mj-ea"/>
                <a:cs typeface="+mj-cs"/>
              </a:rPr>
              <a:t>DevSecOps Controls</a:t>
            </a:r>
          </a:p>
        </p:txBody>
      </p:sp>
      <p:sp>
        <p:nvSpPr>
          <p:cNvPr id="71" name="Rectangle 70">
            <a:extLst>
              <a:ext uri="{FF2B5EF4-FFF2-40B4-BE49-F238E27FC236}">
                <a16:creationId xmlns:a16="http://schemas.microsoft.com/office/drawing/2014/main" id="{F170E346-B98B-43A6-A4DA-D36FF6328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4098" name="Picture 2">
            <a:extLst>
              <a:ext uri="{FF2B5EF4-FFF2-40B4-BE49-F238E27FC236}">
                <a16:creationId xmlns:a16="http://schemas.microsoft.com/office/drawing/2014/main" id="{FFB3F34A-F09C-47A1-9C1E-A6A70DDAC0C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838200" y="1889043"/>
            <a:ext cx="10515599" cy="439026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80BF667-0161-4076-A61A-6F667780B4BC}"/>
              </a:ext>
            </a:extLst>
          </p:cNvPr>
          <p:cNvSpPr txBox="1"/>
          <p:nvPr/>
        </p:nvSpPr>
        <p:spPr>
          <a:xfrm>
            <a:off x="36205" y="6397026"/>
            <a:ext cx="7385085"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hlinkClick r:id="rId3"/>
              </a:rPr>
              <a:t>DevSecOps</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 controls - Cloud Adoption Framework | Microsoft Docs</a:t>
            </a:r>
            <a:endParaRPr kumimoji="0" lang="en-BE"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Rectangle 2">
            <a:extLst>
              <a:ext uri="{FF2B5EF4-FFF2-40B4-BE49-F238E27FC236}">
                <a16:creationId xmlns:a16="http://schemas.microsoft.com/office/drawing/2014/main" id="{D95471D2-160B-4CF1-B2F6-0900978EFFA9}"/>
              </a:ext>
            </a:extLst>
          </p:cNvPr>
          <p:cNvSpPr/>
          <p:nvPr/>
        </p:nvSpPr>
        <p:spPr>
          <a:xfrm>
            <a:off x="7350178" y="4499790"/>
            <a:ext cx="1970639" cy="31470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B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777329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F4A330-4369-4122-A187-E2158A4801C9}"/>
              </a:ext>
            </a:extLst>
          </p:cNvPr>
          <p:cNvSpPr>
            <a:spLocks noGrp="1"/>
          </p:cNvSpPr>
          <p:nvPr>
            <p:ph type="title"/>
          </p:nvPr>
        </p:nvSpPr>
        <p:spPr>
          <a:xfrm>
            <a:off x="838199" y="291090"/>
            <a:ext cx="10515599" cy="932688"/>
          </a:xfrm>
        </p:spPr>
        <p:txBody>
          <a:bodyPr vert="horz" lIns="91440" tIns="45720" rIns="91440" bIns="45720" rtlCol="0" anchor="b">
            <a:normAutofit/>
          </a:bodyPr>
          <a:lstStyle/>
          <a:p>
            <a:r>
              <a:rPr lang="en-US" sz="5400" kern="1200" dirty="0">
                <a:solidFill>
                  <a:schemeClr val="tx1"/>
                </a:solidFill>
                <a:latin typeface="+mj-lt"/>
                <a:ea typeface="+mj-ea"/>
                <a:cs typeface="+mj-cs"/>
              </a:rPr>
              <a:t>Configuration Checks</a:t>
            </a:r>
          </a:p>
        </p:txBody>
      </p:sp>
      <p:sp>
        <p:nvSpPr>
          <p:cNvPr id="71" name="Rectangle 70">
            <a:extLst>
              <a:ext uri="{FF2B5EF4-FFF2-40B4-BE49-F238E27FC236}">
                <a16:creationId xmlns:a16="http://schemas.microsoft.com/office/drawing/2014/main" id="{F170E346-B98B-43A6-A4DA-D36FF6328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B7FB9BED-C83E-4E27-9AB7-E5972825188F}"/>
              </a:ext>
            </a:extLst>
          </p:cNvPr>
          <p:cNvSpPr txBox="1"/>
          <p:nvPr/>
        </p:nvSpPr>
        <p:spPr>
          <a:xfrm>
            <a:off x="6621" y="5384019"/>
            <a:ext cx="12030104"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hlinkClick r:id="rId2"/>
              </a:rPr>
              <a:t>Microsoft Defender for Cloud - an introduction | Microsoft Docs</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hlinkClick r:id="rId3"/>
              </a:rPr>
              <a:t>azsk</a:t>
            </a:r>
            <a:r>
              <a:rPr lang="en-US" dirty="0">
                <a:hlinkClick r:id="rId3"/>
              </a:rPr>
              <a:t>/</a:t>
            </a:r>
            <a:r>
              <a:rPr lang="en-US" dirty="0" err="1">
                <a:hlinkClick r:id="rId3"/>
              </a:rPr>
              <a:t>AzTS</a:t>
            </a:r>
            <a:r>
              <a:rPr lang="en-US" dirty="0">
                <a:hlinkClick r:id="rId3"/>
              </a:rPr>
              <a:t>-docs (github.com)</a:t>
            </a:r>
            <a:endParaRPr kumimoji="0" lang="en-BE"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30722" name="Picture 2" descr="Understanding the core functionality of Microsoft Defender for Cloud.">
            <a:extLst>
              <a:ext uri="{FF2B5EF4-FFF2-40B4-BE49-F238E27FC236}">
                <a16:creationId xmlns:a16="http://schemas.microsoft.com/office/drawing/2014/main" id="{A655EBC4-FC77-44AF-9301-098554F4640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57400" y="2200275"/>
            <a:ext cx="8077200" cy="2457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00284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308B0D-5946-4D71-B374-70063A9E1711}"/>
              </a:ext>
            </a:extLst>
          </p:cNvPr>
          <p:cNvSpPr>
            <a:spLocks noGrp="1"/>
          </p:cNvSpPr>
          <p:nvPr>
            <p:ph type="title"/>
          </p:nvPr>
        </p:nvSpPr>
        <p:spPr>
          <a:xfrm>
            <a:off x="838199" y="291090"/>
            <a:ext cx="10515599" cy="932688"/>
          </a:xfrm>
        </p:spPr>
        <p:txBody>
          <a:bodyPr vert="horz" lIns="91440" tIns="45720" rIns="91440" bIns="45720" rtlCol="0" anchor="b">
            <a:normAutofit/>
          </a:bodyPr>
          <a:lstStyle/>
          <a:p>
            <a:r>
              <a:rPr lang="en-US" sz="5400" kern="1200">
                <a:solidFill>
                  <a:schemeClr val="tx1"/>
                </a:solidFill>
                <a:latin typeface="+mj-lt"/>
                <a:ea typeface="+mj-ea"/>
                <a:cs typeface="+mj-cs"/>
              </a:rPr>
              <a:t>DevSecOps Controls</a:t>
            </a:r>
          </a:p>
        </p:txBody>
      </p:sp>
      <p:sp>
        <p:nvSpPr>
          <p:cNvPr id="71" name="Rectangle 70">
            <a:extLst>
              <a:ext uri="{FF2B5EF4-FFF2-40B4-BE49-F238E27FC236}">
                <a16:creationId xmlns:a16="http://schemas.microsoft.com/office/drawing/2014/main" id="{F170E346-B98B-43A6-A4DA-D36FF6328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4098" name="Picture 2">
            <a:extLst>
              <a:ext uri="{FF2B5EF4-FFF2-40B4-BE49-F238E27FC236}">
                <a16:creationId xmlns:a16="http://schemas.microsoft.com/office/drawing/2014/main" id="{FFB3F34A-F09C-47A1-9C1E-A6A70DDAC0C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838200" y="1889043"/>
            <a:ext cx="10515599" cy="439026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80BF667-0161-4076-A61A-6F667780B4BC}"/>
              </a:ext>
            </a:extLst>
          </p:cNvPr>
          <p:cNvSpPr txBox="1"/>
          <p:nvPr/>
        </p:nvSpPr>
        <p:spPr>
          <a:xfrm>
            <a:off x="36205" y="6397026"/>
            <a:ext cx="7385085"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hlinkClick r:id="rId3"/>
              </a:rPr>
              <a:t>DevSecOps</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 controls - Cloud Adoption Framework | Microsoft Docs</a:t>
            </a:r>
            <a:endParaRPr kumimoji="0" lang="en-BE"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Rectangle 2">
            <a:extLst>
              <a:ext uri="{FF2B5EF4-FFF2-40B4-BE49-F238E27FC236}">
                <a16:creationId xmlns:a16="http://schemas.microsoft.com/office/drawing/2014/main" id="{D95471D2-160B-4CF1-B2F6-0900978EFFA9}"/>
              </a:ext>
            </a:extLst>
          </p:cNvPr>
          <p:cNvSpPr/>
          <p:nvPr/>
        </p:nvSpPr>
        <p:spPr>
          <a:xfrm>
            <a:off x="9383160" y="4216877"/>
            <a:ext cx="1645212" cy="42585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B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867865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6">
            <a:extLst>
              <a:ext uri="{FF2B5EF4-FFF2-40B4-BE49-F238E27FC236}">
                <a16:creationId xmlns:a16="http://schemas.microsoft.com/office/drawing/2014/main" id="{46BBDABD-FD34-43F1-9299-EE7C87A55EF5}"/>
              </a:ext>
            </a:extLst>
          </p:cNvPr>
          <p:cNvSpPr txBox="1">
            <a:spLocks noGrp="1"/>
          </p:cNvSpPr>
          <p:nvPr>
            <p:ph type="title" idx="4294967295"/>
          </p:nvPr>
        </p:nvSpPr>
        <p:spPr>
          <a:xfrm>
            <a:off x="4049486" y="572870"/>
            <a:ext cx="8142513" cy="1080309"/>
          </a:xfrm>
          <a:prstGeom prst="rect">
            <a:avLst/>
          </a:prstGeom>
          <a:noFill/>
          <a:ln>
            <a:noFill/>
            <a:prstDash/>
          </a:ln>
          <a:effectLst/>
        </p:spPr>
        <p:txBody>
          <a:bodyPr rot="0" spcFirstLastPara="1" vertOverflow="overflow" horzOverflow="overflow" vert="horz" wrap="square" lIns="19021" tIns="19021" rIns="19021" bIns="19021" numCol="1" spcCol="0" rtlCol="0" fromWordArt="0" anchor="ctr" anchorCtr="0" forceAA="0" compatLnSpc="1">
            <a:prstTxWarp prst="textNoShape">
              <a:avLst/>
            </a:prstTxWarp>
            <a:noAutofit/>
          </a:bodyPr>
          <a:lstStyle>
            <a:defPPr>
              <a:defRPr lang="en-US"/>
            </a:defPPr>
            <a:lvl1pPr marR="0" lvl="0" indent="0" algn="ctr" defTabSz="582789" fontAlgn="auto">
              <a:lnSpc>
                <a:spcPct val="100000"/>
              </a:lnSpc>
              <a:spcBef>
                <a:spcPts val="0"/>
              </a:spcBef>
              <a:spcAft>
                <a:spcPts val="0"/>
              </a:spcAft>
              <a:buClr>
                <a:srgbClr val="24292E"/>
              </a:buClr>
              <a:buSzPts val="3000"/>
              <a:buFontTx/>
              <a:buNone/>
              <a:tabLst/>
              <a:defRPr kumimoji="0" sz="3600" b="0" i="0" u="none" strike="noStrike" cap="none" spc="0" normalizeH="0" baseline="0">
                <a:ln w="3175">
                  <a:noFill/>
                </a:ln>
                <a:solidFill>
                  <a:prstClr val="white"/>
                </a:solidFill>
                <a:effectLst/>
                <a:uLnTx/>
                <a:uFillTx/>
                <a:latin typeface="+mj-lt"/>
                <a:cs typeface="Segoe UI" pitchFamily="34" charset="0"/>
              </a:defRPr>
            </a:lvl1pPr>
            <a:lvl2pPr lvl="1">
              <a:lnSpc>
                <a:spcPct val="100000"/>
              </a:lnSpc>
              <a:spcBef>
                <a:spcPts val="0"/>
              </a:spcBef>
              <a:spcAft>
                <a:spcPts val="0"/>
              </a:spcAft>
              <a:buClr>
                <a:srgbClr val="24292E"/>
              </a:buClr>
              <a:buSzPts val="3000"/>
              <a:buNone/>
              <a:defRPr sz="4000">
                <a:solidFill>
                  <a:srgbClr val="24292E"/>
                </a:solidFill>
              </a:defRPr>
            </a:lvl2pPr>
            <a:lvl3pPr lvl="2">
              <a:lnSpc>
                <a:spcPct val="100000"/>
              </a:lnSpc>
              <a:spcBef>
                <a:spcPts val="0"/>
              </a:spcBef>
              <a:spcAft>
                <a:spcPts val="0"/>
              </a:spcAft>
              <a:buClr>
                <a:srgbClr val="24292E"/>
              </a:buClr>
              <a:buSzPts val="3000"/>
              <a:buNone/>
              <a:defRPr sz="4000">
                <a:solidFill>
                  <a:srgbClr val="24292E"/>
                </a:solidFill>
              </a:defRPr>
            </a:lvl3pPr>
            <a:lvl4pPr lvl="3">
              <a:lnSpc>
                <a:spcPct val="100000"/>
              </a:lnSpc>
              <a:spcBef>
                <a:spcPts val="0"/>
              </a:spcBef>
              <a:spcAft>
                <a:spcPts val="0"/>
              </a:spcAft>
              <a:buClr>
                <a:srgbClr val="24292E"/>
              </a:buClr>
              <a:buSzPts val="3000"/>
              <a:buNone/>
              <a:defRPr sz="4000">
                <a:solidFill>
                  <a:srgbClr val="24292E"/>
                </a:solidFill>
              </a:defRPr>
            </a:lvl4pPr>
            <a:lvl5pPr lvl="4">
              <a:lnSpc>
                <a:spcPct val="100000"/>
              </a:lnSpc>
              <a:spcBef>
                <a:spcPts val="0"/>
              </a:spcBef>
              <a:spcAft>
                <a:spcPts val="0"/>
              </a:spcAft>
              <a:buClr>
                <a:srgbClr val="24292E"/>
              </a:buClr>
              <a:buSzPts val="3000"/>
              <a:buNone/>
              <a:defRPr sz="4000">
                <a:solidFill>
                  <a:srgbClr val="24292E"/>
                </a:solidFill>
              </a:defRPr>
            </a:lvl5pPr>
            <a:lvl6pPr lvl="5">
              <a:lnSpc>
                <a:spcPct val="100000"/>
              </a:lnSpc>
              <a:spcBef>
                <a:spcPts val="0"/>
              </a:spcBef>
              <a:spcAft>
                <a:spcPts val="0"/>
              </a:spcAft>
              <a:buClr>
                <a:srgbClr val="24292E"/>
              </a:buClr>
              <a:buSzPts val="3000"/>
              <a:buNone/>
              <a:defRPr sz="4000">
                <a:solidFill>
                  <a:srgbClr val="24292E"/>
                </a:solidFill>
              </a:defRPr>
            </a:lvl6pPr>
            <a:lvl7pPr lvl="6">
              <a:lnSpc>
                <a:spcPct val="100000"/>
              </a:lnSpc>
              <a:spcBef>
                <a:spcPts val="0"/>
              </a:spcBef>
              <a:spcAft>
                <a:spcPts val="0"/>
              </a:spcAft>
              <a:buClr>
                <a:srgbClr val="24292E"/>
              </a:buClr>
              <a:buSzPts val="3000"/>
              <a:buNone/>
              <a:defRPr sz="4000">
                <a:solidFill>
                  <a:srgbClr val="24292E"/>
                </a:solidFill>
              </a:defRPr>
            </a:lvl7pPr>
            <a:lvl8pPr lvl="7">
              <a:lnSpc>
                <a:spcPct val="100000"/>
              </a:lnSpc>
              <a:spcBef>
                <a:spcPts val="0"/>
              </a:spcBef>
              <a:spcAft>
                <a:spcPts val="0"/>
              </a:spcAft>
              <a:buClr>
                <a:srgbClr val="24292E"/>
              </a:buClr>
              <a:buSzPts val="3000"/>
              <a:buNone/>
              <a:defRPr sz="4000">
                <a:solidFill>
                  <a:srgbClr val="24292E"/>
                </a:solidFill>
              </a:defRPr>
            </a:lvl8pPr>
            <a:lvl9pPr lvl="8">
              <a:lnSpc>
                <a:spcPct val="100000"/>
              </a:lnSpc>
              <a:spcBef>
                <a:spcPts val="0"/>
              </a:spcBef>
              <a:spcAft>
                <a:spcPts val="0"/>
              </a:spcAft>
              <a:buClr>
                <a:srgbClr val="24292E"/>
              </a:buClr>
              <a:buSzPts val="3000"/>
              <a:buNone/>
              <a:defRPr sz="4000">
                <a:solidFill>
                  <a:srgbClr val="24292E"/>
                </a:solidFill>
              </a:defRPr>
            </a:lvl9pPr>
          </a:lstStyle>
          <a:p>
            <a:pPr marL="0" marR="0" lvl="0" indent="0" algn="ctr" defTabSz="582789" rtl="0" eaLnBrk="1" fontAlgn="auto" latinLnBrk="0" hangingPunct="1">
              <a:lnSpc>
                <a:spcPct val="100000"/>
              </a:lnSpc>
              <a:spcBef>
                <a:spcPts val="0"/>
              </a:spcBef>
              <a:spcAft>
                <a:spcPts val="0"/>
              </a:spcAft>
              <a:buClr>
                <a:srgbClr val="24292E"/>
              </a:buClr>
              <a:buSzPts val="3000"/>
              <a:buFontTx/>
              <a:buNone/>
              <a:tabLst/>
              <a:defRPr/>
            </a:pPr>
            <a:r>
              <a:rPr kumimoji="0" lang="en-US" sz="3600" b="0" i="0" u="none" strike="noStrike" kern="1200" cap="none" spc="0" normalizeH="0" baseline="0" noProof="0">
                <a:ln w="3175">
                  <a:noFill/>
                </a:ln>
                <a:solidFill>
                  <a:prstClr val="white"/>
                </a:solidFill>
                <a:effectLst/>
                <a:uLnTx/>
                <a:uFillTx/>
                <a:latin typeface="+mj-lt"/>
                <a:ea typeface="+mn-ea"/>
                <a:cs typeface="Segoe UI" pitchFamily="34" charset="0"/>
              </a:rPr>
              <a:t>The threat landscape </a:t>
            </a:r>
          </a:p>
          <a:p>
            <a:pPr marL="0" marR="0" lvl="0" indent="0" algn="ctr" defTabSz="582789" rtl="0" eaLnBrk="1" fontAlgn="auto" latinLnBrk="0" hangingPunct="1">
              <a:lnSpc>
                <a:spcPct val="100000"/>
              </a:lnSpc>
              <a:spcBef>
                <a:spcPts val="0"/>
              </a:spcBef>
              <a:spcAft>
                <a:spcPts val="0"/>
              </a:spcAft>
              <a:buClr>
                <a:srgbClr val="24292E"/>
              </a:buClr>
              <a:buSzPts val="3000"/>
              <a:buFontTx/>
              <a:buNone/>
              <a:tabLst/>
              <a:defRPr/>
            </a:pPr>
            <a:r>
              <a:rPr kumimoji="0" lang="en-US" sz="3600" b="0" i="0" u="none" strike="noStrike" kern="1200" cap="none" spc="0" normalizeH="0" baseline="0" noProof="0">
                <a:ln w="3175">
                  <a:noFill/>
                </a:ln>
                <a:solidFill>
                  <a:prstClr val="white"/>
                </a:solidFill>
                <a:effectLst/>
                <a:uLnTx/>
                <a:uFillTx/>
                <a:latin typeface="+mj-lt"/>
                <a:ea typeface="+mn-ea"/>
                <a:cs typeface="Segoe UI" pitchFamily="34" charset="0"/>
              </a:rPr>
              <a:t>is changing</a:t>
            </a:r>
          </a:p>
        </p:txBody>
      </p:sp>
      <p:sp>
        <p:nvSpPr>
          <p:cNvPr id="9" name="TextBox 8">
            <a:extLst>
              <a:ext uri="{FF2B5EF4-FFF2-40B4-BE49-F238E27FC236}">
                <a16:creationId xmlns:a16="http://schemas.microsoft.com/office/drawing/2014/main" id="{CCDF0656-0906-4077-9EA2-72A7F8C4F26E}"/>
              </a:ext>
            </a:extLst>
          </p:cNvPr>
          <p:cNvSpPr txBox="1"/>
          <p:nvPr/>
        </p:nvSpPr>
        <p:spPr>
          <a:xfrm>
            <a:off x="6250224" y="1900250"/>
            <a:ext cx="5643325" cy="868680"/>
          </a:xfrm>
          <a:prstGeom prst="rect">
            <a:avLst/>
          </a:prstGeom>
          <a:noFill/>
        </p:spPr>
        <p:txBody>
          <a:bodyPr wrap="square" lIns="182880" rIns="91440" rtlCol="0" anchor="ctr" anchorCtr="0">
            <a:noAutofit/>
          </a:bodyPr>
          <a:lstStyle/>
          <a:p>
            <a:pPr marL="0" marR="0" lvl="0" indent="0" algn="l" defTabSz="285750" rtl="0" eaLnBrk="1" fontAlgn="auto" latinLnBrk="0" hangingPunct="1">
              <a:lnSpc>
                <a:spcPct val="90000"/>
              </a:lnSpc>
              <a:spcBef>
                <a:spcPts val="0"/>
              </a:spcBef>
              <a:spcAft>
                <a:spcPts val="1313"/>
              </a:spcAft>
              <a:buClrTx/>
              <a:buSzTx/>
              <a:buFontTx/>
              <a:buNone/>
              <a:tabLst/>
              <a:defRPr/>
            </a:pPr>
            <a:r>
              <a:rPr kumimoji="0" lang="en-US" sz="2200" b="0" i="0" u="none" strike="noStrike" kern="1200" cap="none" spc="0" normalizeH="0" baseline="0" noProof="0">
                <a:ln>
                  <a:noFill/>
                </a:ln>
                <a:solidFill>
                  <a:srgbClr val="FFFFFF"/>
                </a:solidFill>
                <a:effectLst/>
                <a:uLnTx/>
                <a:uFillTx/>
                <a:latin typeface="Segoe UI"/>
                <a:ea typeface="Roboto Medium" panose="02000000000000000000" pitchFamily="2" charset="0"/>
                <a:cs typeface="Segoe UI" panose="020B0502040204020203" pitchFamily="34" charset="0"/>
              </a:rPr>
              <a:t>Vulnerable developer secrets </a:t>
            </a:r>
          </a:p>
        </p:txBody>
      </p:sp>
      <p:sp>
        <p:nvSpPr>
          <p:cNvPr id="10" name="TextBox 9">
            <a:extLst>
              <a:ext uri="{FF2B5EF4-FFF2-40B4-BE49-F238E27FC236}">
                <a16:creationId xmlns:a16="http://schemas.microsoft.com/office/drawing/2014/main" id="{8238A803-C0DE-44A1-A98D-3431E336C042}"/>
              </a:ext>
            </a:extLst>
          </p:cNvPr>
          <p:cNvSpPr txBox="1"/>
          <p:nvPr/>
        </p:nvSpPr>
        <p:spPr>
          <a:xfrm>
            <a:off x="6250224" y="2921338"/>
            <a:ext cx="5941775" cy="868680"/>
          </a:xfrm>
          <a:prstGeom prst="rect">
            <a:avLst/>
          </a:prstGeom>
          <a:noFill/>
        </p:spPr>
        <p:txBody>
          <a:bodyPr wrap="square" lIns="182880" rIns="91440" rtlCol="0" anchor="ctr" anchorCtr="0">
            <a:noAutofit/>
          </a:bodyPr>
          <a:lstStyle>
            <a:defPPr>
              <a:defRPr lang="en-US"/>
            </a:defPPr>
            <a:lvl1pPr defTabSz="285750">
              <a:lnSpc>
                <a:spcPct val="90000"/>
              </a:lnSpc>
              <a:spcAft>
                <a:spcPts val="1313"/>
              </a:spcAft>
              <a:defRPr sz="2000">
                <a:ea typeface="Roboto Medium" panose="02000000000000000000" pitchFamily="2" charset="0"/>
                <a:cs typeface="Segoe UI" panose="020B0502040204020203" pitchFamily="34" charset="0"/>
              </a:defRPr>
            </a:lvl1pPr>
          </a:lstStyle>
          <a:p>
            <a:pPr marL="0" marR="0" lvl="0" indent="0" algn="l" defTabSz="285750" rtl="0" eaLnBrk="1" fontAlgn="auto" latinLnBrk="0" hangingPunct="1">
              <a:lnSpc>
                <a:spcPct val="90000"/>
              </a:lnSpc>
              <a:spcBef>
                <a:spcPts val="0"/>
              </a:spcBef>
              <a:spcAft>
                <a:spcPts val="1313"/>
              </a:spcAft>
              <a:buClrTx/>
              <a:buSzTx/>
              <a:buFontTx/>
              <a:buNone/>
              <a:tabLst/>
              <a:defRPr/>
            </a:pPr>
            <a:r>
              <a:rPr kumimoji="0" lang="en-US" sz="2200" b="0" i="0" u="none" strike="noStrike" kern="1200" cap="none" spc="0" normalizeH="0" baseline="0" noProof="0">
                <a:ln>
                  <a:noFill/>
                </a:ln>
                <a:solidFill>
                  <a:srgbClr val="FFFFFF"/>
                </a:solidFill>
                <a:effectLst/>
                <a:uLnTx/>
                <a:uFillTx/>
                <a:latin typeface="Segoe UI"/>
                <a:ea typeface="Roboto Medium" panose="02000000000000000000" pitchFamily="2" charset="0"/>
                <a:cs typeface="Segoe UI" panose="020B0502040204020203" pitchFamily="34" charset="0"/>
              </a:rPr>
              <a:t>Vulnerable DevOps Pipeline</a:t>
            </a:r>
          </a:p>
        </p:txBody>
      </p:sp>
      <p:sp>
        <p:nvSpPr>
          <p:cNvPr id="11" name="TextBox 10">
            <a:extLst>
              <a:ext uri="{FF2B5EF4-FFF2-40B4-BE49-F238E27FC236}">
                <a16:creationId xmlns:a16="http://schemas.microsoft.com/office/drawing/2014/main" id="{B24E936E-2CE3-4C33-BAE5-FAA777277258}"/>
              </a:ext>
            </a:extLst>
          </p:cNvPr>
          <p:cNvSpPr txBox="1"/>
          <p:nvPr/>
        </p:nvSpPr>
        <p:spPr>
          <a:xfrm>
            <a:off x="6250224" y="3946492"/>
            <a:ext cx="5941775" cy="868680"/>
          </a:xfrm>
          <a:prstGeom prst="rect">
            <a:avLst/>
          </a:prstGeom>
          <a:noFill/>
        </p:spPr>
        <p:txBody>
          <a:bodyPr wrap="square" lIns="182880" rIns="91440" rtlCol="0" anchor="ctr" anchorCtr="0">
            <a:noAutofit/>
          </a:bodyPr>
          <a:lstStyle>
            <a:defPPr>
              <a:defRPr lang="en-US"/>
            </a:defPPr>
            <a:lvl1pPr defTabSz="285750">
              <a:lnSpc>
                <a:spcPct val="90000"/>
              </a:lnSpc>
              <a:spcAft>
                <a:spcPts val="1313"/>
              </a:spcAft>
              <a:defRPr sz="2000">
                <a:ea typeface="Roboto Medium" panose="02000000000000000000" pitchFamily="2" charset="0"/>
                <a:cs typeface="Segoe UI" panose="020B0502040204020203" pitchFamily="34" charset="0"/>
              </a:defRPr>
            </a:lvl1pPr>
          </a:lstStyle>
          <a:p>
            <a:pPr marL="0" marR="0" lvl="0" indent="0" algn="l" defTabSz="285750" rtl="0" eaLnBrk="1" fontAlgn="auto" latinLnBrk="0" hangingPunct="1">
              <a:lnSpc>
                <a:spcPct val="90000"/>
              </a:lnSpc>
              <a:spcBef>
                <a:spcPts val="0"/>
              </a:spcBef>
              <a:spcAft>
                <a:spcPts val="1313"/>
              </a:spcAft>
              <a:buClrTx/>
              <a:buSzTx/>
              <a:buFontTx/>
              <a:buNone/>
              <a:tabLst/>
              <a:defRPr/>
            </a:pPr>
            <a:r>
              <a:rPr kumimoji="0" lang="en-US" sz="2200" b="0" i="0" u="none" strike="noStrike" kern="1200" cap="none" spc="0" normalizeH="0" baseline="0" noProof="0">
                <a:ln>
                  <a:noFill/>
                </a:ln>
                <a:solidFill>
                  <a:srgbClr val="FFFFFF"/>
                </a:solidFill>
                <a:effectLst/>
                <a:uLnTx/>
                <a:uFillTx/>
                <a:latin typeface="Segoe UI"/>
                <a:ea typeface="Roboto Medium" panose="02000000000000000000" pitchFamily="2" charset="0"/>
                <a:cs typeface="Segoe UI" panose="020B0502040204020203" pitchFamily="34" charset="0"/>
              </a:rPr>
              <a:t>Vulnerable supply chain</a:t>
            </a:r>
          </a:p>
        </p:txBody>
      </p:sp>
      <p:sp>
        <p:nvSpPr>
          <p:cNvPr id="28" name="TextBox 27">
            <a:extLst>
              <a:ext uri="{FF2B5EF4-FFF2-40B4-BE49-F238E27FC236}">
                <a16:creationId xmlns:a16="http://schemas.microsoft.com/office/drawing/2014/main" id="{3B7FAC8A-4820-4127-B92A-7C93A75940D7}"/>
              </a:ext>
            </a:extLst>
          </p:cNvPr>
          <p:cNvSpPr txBox="1"/>
          <p:nvPr/>
        </p:nvSpPr>
        <p:spPr>
          <a:xfrm>
            <a:off x="6250224" y="4971647"/>
            <a:ext cx="5941775" cy="868680"/>
          </a:xfrm>
          <a:prstGeom prst="rect">
            <a:avLst/>
          </a:prstGeom>
          <a:noFill/>
        </p:spPr>
        <p:txBody>
          <a:bodyPr wrap="square" lIns="182880" rIns="91440" rtlCol="0" anchor="ctr" anchorCtr="0">
            <a:noAutofit/>
          </a:bodyPr>
          <a:lstStyle>
            <a:defPPr>
              <a:defRPr lang="en-US"/>
            </a:defPPr>
            <a:lvl1pPr defTabSz="285750">
              <a:lnSpc>
                <a:spcPct val="90000"/>
              </a:lnSpc>
              <a:spcAft>
                <a:spcPts val="1313"/>
              </a:spcAft>
              <a:defRPr sz="2000">
                <a:ea typeface="Roboto Medium" panose="02000000000000000000" pitchFamily="2" charset="0"/>
                <a:cs typeface="Segoe UI" panose="020B0502040204020203" pitchFamily="34" charset="0"/>
              </a:defRPr>
            </a:lvl1pPr>
          </a:lstStyle>
          <a:p>
            <a:pPr marL="0" marR="0" lvl="0" indent="0" algn="l" defTabSz="285750" rtl="0" eaLnBrk="1" fontAlgn="auto" latinLnBrk="0" hangingPunct="1">
              <a:lnSpc>
                <a:spcPct val="90000"/>
              </a:lnSpc>
              <a:spcBef>
                <a:spcPts val="0"/>
              </a:spcBef>
              <a:spcAft>
                <a:spcPts val="1313"/>
              </a:spcAft>
              <a:buClrTx/>
              <a:buSzTx/>
              <a:buFontTx/>
              <a:buNone/>
              <a:tabLst/>
              <a:defRPr/>
            </a:pPr>
            <a:r>
              <a:rPr kumimoji="0" lang="en-US" sz="2200" b="0" i="0" u="none" strike="noStrike" kern="1200" cap="none" spc="0" normalizeH="0" baseline="0" noProof="0">
                <a:ln>
                  <a:noFill/>
                </a:ln>
                <a:solidFill>
                  <a:srgbClr val="FFFFFF"/>
                </a:solidFill>
                <a:effectLst/>
                <a:uLnTx/>
                <a:uFillTx/>
                <a:latin typeface="Segoe UI"/>
                <a:ea typeface="Roboto Medium" panose="02000000000000000000" pitchFamily="2" charset="0"/>
                <a:cs typeface="Segoe UI" panose="020B0502040204020203" pitchFamily="34" charset="0"/>
              </a:rPr>
              <a:t>Vulnerable code and containers</a:t>
            </a:r>
          </a:p>
        </p:txBody>
      </p:sp>
      <p:grpSp>
        <p:nvGrpSpPr>
          <p:cNvPr id="40" name="Group 39">
            <a:extLst>
              <a:ext uri="{FF2B5EF4-FFF2-40B4-BE49-F238E27FC236}">
                <a16:creationId xmlns:a16="http://schemas.microsoft.com/office/drawing/2014/main" id="{E5C7F24A-7C95-41F1-A1E3-4007DF3A5199}"/>
              </a:ext>
              <a:ext uri="{C183D7F6-B498-43B3-948B-1728B52AA6E4}">
                <adec:decorative xmlns:adec="http://schemas.microsoft.com/office/drawing/2017/decorative" val="1"/>
              </a:ext>
            </a:extLst>
          </p:cNvPr>
          <p:cNvGrpSpPr/>
          <p:nvPr/>
        </p:nvGrpSpPr>
        <p:grpSpPr>
          <a:xfrm>
            <a:off x="5377478" y="4971647"/>
            <a:ext cx="872746" cy="872746"/>
            <a:chOff x="5377478" y="4971647"/>
            <a:chExt cx="872746" cy="872746"/>
          </a:xfrm>
        </p:grpSpPr>
        <p:grpSp>
          <p:nvGrpSpPr>
            <p:cNvPr id="29" name="Group 28">
              <a:extLst>
                <a:ext uri="{FF2B5EF4-FFF2-40B4-BE49-F238E27FC236}">
                  <a16:creationId xmlns:a16="http://schemas.microsoft.com/office/drawing/2014/main" id="{74E225E3-6583-4A0C-9133-6066781390EB}"/>
                </a:ext>
                <a:ext uri="{C183D7F6-B498-43B3-948B-1728B52AA6E4}">
                  <adec:decorative xmlns:adec="http://schemas.microsoft.com/office/drawing/2017/decorative" val="1"/>
                </a:ext>
              </a:extLst>
            </p:cNvPr>
            <p:cNvGrpSpPr/>
            <p:nvPr/>
          </p:nvGrpSpPr>
          <p:grpSpPr>
            <a:xfrm>
              <a:off x="5377478" y="4971647"/>
              <a:ext cx="872746" cy="872746"/>
              <a:chOff x="6104965" y="2265289"/>
              <a:chExt cx="1855694" cy="1855694"/>
            </a:xfrm>
          </p:grpSpPr>
          <p:sp>
            <p:nvSpPr>
              <p:cNvPr id="30" name="Oval 29">
                <a:extLst>
                  <a:ext uri="{FF2B5EF4-FFF2-40B4-BE49-F238E27FC236}">
                    <a16:creationId xmlns:a16="http://schemas.microsoft.com/office/drawing/2014/main" id="{5BDAEC07-B0AD-4341-80FC-FB33315CE97C}"/>
                  </a:ext>
                </a:extLst>
              </p:cNvPr>
              <p:cNvSpPr/>
              <p:nvPr/>
            </p:nvSpPr>
            <p:spPr>
              <a:xfrm>
                <a:off x="6104965" y="2265289"/>
                <a:ext cx="1855694" cy="1855694"/>
              </a:xfrm>
              <a:prstGeom prst="ellipse">
                <a:avLst/>
              </a:prstGeom>
              <a:solidFill>
                <a:schemeClr val="accent5">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285750" rtl="0" eaLnBrk="1" fontAlgn="auto" latinLnBrk="0" hangingPunct="1">
                  <a:lnSpc>
                    <a:spcPct val="100000"/>
                  </a:lnSpc>
                  <a:spcBef>
                    <a:spcPts val="0"/>
                  </a:spcBef>
                  <a:spcAft>
                    <a:spcPts val="0"/>
                  </a:spcAft>
                  <a:buClrTx/>
                  <a:buSzTx/>
                  <a:buFontTx/>
                  <a:buNone/>
                  <a:tabLst/>
                  <a:defRPr/>
                </a:pPr>
                <a:endParaRPr kumimoji="0" lang="en-US" sz="1125" b="0" i="0" u="none" strike="noStrike" kern="1200" cap="none" spc="0" normalizeH="0" baseline="0" noProof="0">
                  <a:ln>
                    <a:noFill/>
                  </a:ln>
                  <a:solidFill>
                    <a:prstClr val="white"/>
                  </a:solidFill>
                  <a:effectLst/>
                  <a:uLnTx/>
                  <a:uFillTx/>
                  <a:latin typeface="Helvetica"/>
                  <a:ea typeface="+mn-ea"/>
                  <a:cs typeface="+mn-cs"/>
                </a:endParaRPr>
              </a:p>
            </p:txBody>
          </p:sp>
          <p:sp>
            <p:nvSpPr>
              <p:cNvPr id="31" name="Oval 30">
                <a:extLst>
                  <a:ext uri="{FF2B5EF4-FFF2-40B4-BE49-F238E27FC236}">
                    <a16:creationId xmlns:a16="http://schemas.microsoft.com/office/drawing/2014/main" id="{75DE9CBC-29E6-4E21-801A-41A5920EA0CE}"/>
                  </a:ext>
                </a:extLst>
              </p:cNvPr>
              <p:cNvSpPr/>
              <p:nvPr/>
            </p:nvSpPr>
            <p:spPr>
              <a:xfrm>
                <a:off x="6326458" y="2482124"/>
                <a:ext cx="1422023" cy="1422023"/>
              </a:xfrm>
              <a:prstGeom prst="ellipse">
                <a:avLst/>
              </a:prstGeom>
              <a:solidFill>
                <a:schemeClr val="accent5">
                  <a:alpha val="57000"/>
                </a:schemeClr>
              </a:solidFill>
              <a:ln>
                <a:noFill/>
              </a:ln>
              <a:effectLst>
                <a:outerShdw blurRad="889000" dist="50800" dir="5400000" sx="89000" sy="89000" algn="ctr" rotWithShape="0">
                  <a:srgbClr val="000000">
                    <a:alpha val="4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285750" rtl="0" eaLnBrk="1" fontAlgn="auto" latinLnBrk="0" hangingPunct="1">
                  <a:lnSpc>
                    <a:spcPct val="100000"/>
                  </a:lnSpc>
                  <a:spcBef>
                    <a:spcPts val="0"/>
                  </a:spcBef>
                  <a:spcAft>
                    <a:spcPts val="0"/>
                  </a:spcAft>
                  <a:buClrTx/>
                  <a:buSzTx/>
                  <a:buFontTx/>
                  <a:buNone/>
                  <a:tabLst/>
                  <a:defRPr/>
                </a:pPr>
                <a:endParaRPr kumimoji="0" lang="en-US" sz="1125" b="0" i="0" u="none" strike="noStrike" kern="1200" cap="none" spc="0" normalizeH="0" baseline="0" noProof="0">
                  <a:ln>
                    <a:noFill/>
                  </a:ln>
                  <a:solidFill>
                    <a:prstClr val="white"/>
                  </a:solidFill>
                  <a:effectLst/>
                  <a:uLnTx/>
                  <a:uFillTx/>
                  <a:latin typeface="Helvetica"/>
                  <a:ea typeface="+mn-ea"/>
                  <a:cs typeface="+mn-cs"/>
                </a:endParaRPr>
              </a:p>
            </p:txBody>
          </p:sp>
          <p:sp>
            <p:nvSpPr>
              <p:cNvPr id="32" name="Oval 31">
                <a:extLst>
                  <a:ext uri="{FF2B5EF4-FFF2-40B4-BE49-F238E27FC236}">
                    <a16:creationId xmlns:a16="http://schemas.microsoft.com/office/drawing/2014/main" id="{D96497C0-6852-45FD-9837-BE196CCD70F9}"/>
                  </a:ext>
                </a:extLst>
              </p:cNvPr>
              <p:cNvSpPr/>
              <p:nvPr/>
            </p:nvSpPr>
            <p:spPr>
              <a:xfrm>
                <a:off x="6566834" y="2724359"/>
                <a:ext cx="942451" cy="94245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285750" rtl="0" eaLnBrk="1" fontAlgn="auto" latinLnBrk="0" hangingPunct="1">
                  <a:lnSpc>
                    <a:spcPct val="100000"/>
                  </a:lnSpc>
                  <a:spcBef>
                    <a:spcPts val="0"/>
                  </a:spcBef>
                  <a:spcAft>
                    <a:spcPts val="0"/>
                  </a:spcAft>
                  <a:buClrTx/>
                  <a:buSzTx/>
                  <a:buFontTx/>
                  <a:buNone/>
                  <a:tabLst/>
                  <a:defRPr/>
                </a:pPr>
                <a:endParaRPr kumimoji="0" lang="en-US" sz="1125" b="0" i="0" u="none" strike="noStrike" kern="1200" cap="none" spc="0" normalizeH="0" baseline="0" noProof="0">
                  <a:ln>
                    <a:noFill/>
                  </a:ln>
                  <a:solidFill>
                    <a:prstClr val="white"/>
                  </a:solidFill>
                  <a:effectLst/>
                  <a:uLnTx/>
                  <a:uFillTx/>
                  <a:latin typeface="Helvetica"/>
                  <a:ea typeface="+mn-ea"/>
                  <a:cs typeface="+mn-cs"/>
                </a:endParaRPr>
              </a:p>
            </p:txBody>
          </p:sp>
        </p:grpSp>
        <p:pic>
          <p:nvPicPr>
            <p:cNvPr id="4" name="Graphic 3">
              <a:extLst>
                <a:ext uri="{FF2B5EF4-FFF2-40B4-BE49-F238E27FC236}">
                  <a16:creationId xmlns:a16="http://schemas.microsoft.com/office/drawing/2014/main" id="{DFB03D56-550F-4E69-AED1-2BF4C2C997F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699551" y="5293720"/>
              <a:ext cx="228600" cy="228600"/>
            </a:xfrm>
            <a:prstGeom prst="rect">
              <a:avLst/>
            </a:prstGeom>
          </p:spPr>
        </p:pic>
      </p:grpSp>
      <p:grpSp>
        <p:nvGrpSpPr>
          <p:cNvPr id="39" name="Group 38">
            <a:extLst>
              <a:ext uri="{FF2B5EF4-FFF2-40B4-BE49-F238E27FC236}">
                <a16:creationId xmlns:a16="http://schemas.microsoft.com/office/drawing/2014/main" id="{64B688AC-090F-4630-AEB8-282B532FCFA3}"/>
              </a:ext>
              <a:ext uri="{C183D7F6-B498-43B3-948B-1728B52AA6E4}">
                <adec:decorative xmlns:adec="http://schemas.microsoft.com/office/drawing/2017/decorative" val="1"/>
              </a:ext>
            </a:extLst>
          </p:cNvPr>
          <p:cNvGrpSpPr/>
          <p:nvPr/>
        </p:nvGrpSpPr>
        <p:grpSpPr>
          <a:xfrm>
            <a:off x="5377478" y="3946492"/>
            <a:ext cx="872746" cy="872746"/>
            <a:chOff x="5377478" y="3946492"/>
            <a:chExt cx="872746" cy="872746"/>
          </a:xfrm>
        </p:grpSpPr>
        <p:grpSp>
          <p:nvGrpSpPr>
            <p:cNvPr id="24" name="Group 23">
              <a:extLst>
                <a:ext uri="{FF2B5EF4-FFF2-40B4-BE49-F238E27FC236}">
                  <a16:creationId xmlns:a16="http://schemas.microsoft.com/office/drawing/2014/main" id="{194F533C-9B2E-4569-A8CE-1ADC6CD6E81B}"/>
                </a:ext>
                <a:ext uri="{C183D7F6-B498-43B3-948B-1728B52AA6E4}">
                  <adec:decorative xmlns:adec="http://schemas.microsoft.com/office/drawing/2017/decorative" val="1"/>
                </a:ext>
              </a:extLst>
            </p:cNvPr>
            <p:cNvGrpSpPr/>
            <p:nvPr/>
          </p:nvGrpSpPr>
          <p:grpSpPr>
            <a:xfrm>
              <a:off x="5377478" y="3946492"/>
              <a:ext cx="872746" cy="872746"/>
              <a:chOff x="6104965" y="2265289"/>
              <a:chExt cx="1855694" cy="1855694"/>
            </a:xfrm>
          </p:grpSpPr>
          <p:sp>
            <p:nvSpPr>
              <p:cNvPr id="25" name="Oval 24">
                <a:extLst>
                  <a:ext uri="{FF2B5EF4-FFF2-40B4-BE49-F238E27FC236}">
                    <a16:creationId xmlns:a16="http://schemas.microsoft.com/office/drawing/2014/main" id="{9675DAD9-B8F8-4F92-ACE2-F1944900EB7B}"/>
                  </a:ext>
                </a:extLst>
              </p:cNvPr>
              <p:cNvSpPr/>
              <p:nvPr/>
            </p:nvSpPr>
            <p:spPr>
              <a:xfrm>
                <a:off x="6104965" y="2265289"/>
                <a:ext cx="1855694" cy="1855694"/>
              </a:xfrm>
              <a:prstGeom prst="ellipse">
                <a:avLst/>
              </a:prstGeom>
              <a:solidFill>
                <a:schemeClr val="accent5">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285750" rtl="0" eaLnBrk="1" fontAlgn="auto" latinLnBrk="0" hangingPunct="1">
                  <a:lnSpc>
                    <a:spcPct val="100000"/>
                  </a:lnSpc>
                  <a:spcBef>
                    <a:spcPts val="0"/>
                  </a:spcBef>
                  <a:spcAft>
                    <a:spcPts val="0"/>
                  </a:spcAft>
                  <a:buClrTx/>
                  <a:buSzTx/>
                  <a:buFontTx/>
                  <a:buNone/>
                  <a:tabLst/>
                  <a:defRPr/>
                </a:pPr>
                <a:endParaRPr kumimoji="0" lang="en-US" sz="1125" b="0" i="0" u="none" strike="noStrike" kern="1200" cap="none" spc="0" normalizeH="0" baseline="0" noProof="0">
                  <a:ln>
                    <a:noFill/>
                  </a:ln>
                  <a:solidFill>
                    <a:prstClr val="white"/>
                  </a:solidFill>
                  <a:effectLst/>
                  <a:uLnTx/>
                  <a:uFillTx/>
                  <a:latin typeface="Helvetica"/>
                  <a:ea typeface="+mn-ea"/>
                  <a:cs typeface="+mn-cs"/>
                </a:endParaRPr>
              </a:p>
            </p:txBody>
          </p:sp>
          <p:sp>
            <p:nvSpPr>
              <p:cNvPr id="26" name="Oval 25">
                <a:extLst>
                  <a:ext uri="{FF2B5EF4-FFF2-40B4-BE49-F238E27FC236}">
                    <a16:creationId xmlns:a16="http://schemas.microsoft.com/office/drawing/2014/main" id="{BDA37174-FF6E-4B8B-88AE-80ACFE7F1554}"/>
                  </a:ext>
                </a:extLst>
              </p:cNvPr>
              <p:cNvSpPr/>
              <p:nvPr/>
            </p:nvSpPr>
            <p:spPr>
              <a:xfrm>
                <a:off x="6326458" y="2482124"/>
                <a:ext cx="1422023" cy="1422023"/>
              </a:xfrm>
              <a:prstGeom prst="ellipse">
                <a:avLst/>
              </a:prstGeom>
              <a:solidFill>
                <a:schemeClr val="accent5">
                  <a:alpha val="57000"/>
                </a:schemeClr>
              </a:solidFill>
              <a:ln>
                <a:noFill/>
              </a:ln>
              <a:effectLst>
                <a:outerShdw blurRad="889000" dist="50800" dir="5400000" sx="89000" sy="89000" algn="ctr" rotWithShape="0">
                  <a:srgbClr val="000000">
                    <a:alpha val="4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285750" rtl="0" eaLnBrk="1" fontAlgn="auto" latinLnBrk="0" hangingPunct="1">
                  <a:lnSpc>
                    <a:spcPct val="100000"/>
                  </a:lnSpc>
                  <a:spcBef>
                    <a:spcPts val="0"/>
                  </a:spcBef>
                  <a:spcAft>
                    <a:spcPts val="0"/>
                  </a:spcAft>
                  <a:buClrTx/>
                  <a:buSzTx/>
                  <a:buFontTx/>
                  <a:buNone/>
                  <a:tabLst/>
                  <a:defRPr/>
                </a:pPr>
                <a:endParaRPr kumimoji="0" lang="en-US" sz="1125" b="0" i="0" u="none" strike="noStrike" kern="1200" cap="none" spc="0" normalizeH="0" baseline="0" noProof="0">
                  <a:ln>
                    <a:noFill/>
                  </a:ln>
                  <a:solidFill>
                    <a:prstClr val="white"/>
                  </a:solidFill>
                  <a:effectLst/>
                  <a:uLnTx/>
                  <a:uFillTx/>
                  <a:latin typeface="Helvetica"/>
                  <a:ea typeface="+mn-ea"/>
                  <a:cs typeface="+mn-cs"/>
                </a:endParaRPr>
              </a:p>
            </p:txBody>
          </p:sp>
          <p:sp>
            <p:nvSpPr>
              <p:cNvPr id="27" name="Oval 26">
                <a:extLst>
                  <a:ext uri="{FF2B5EF4-FFF2-40B4-BE49-F238E27FC236}">
                    <a16:creationId xmlns:a16="http://schemas.microsoft.com/office/drawing/2014/main" id="{76D414D9-260B-4B2A-AD0F-FCBDC30DDCB0}"/>
                  </a:ext>
                </a:extLst>
              </p:cNvPr>
              <p:cNvSpPr/>
              <p:nvPr/>
            </p:nvSpPr>
            <p:spPr>
              <a:xfrm>
                <a:off x="6566834" y="2724359"/>
                <a:ext cx="942451" cy="94245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285750" rtl="0" eaLnBrk="1" fontAlgn="auto" latinLnBrk="0" hangingPunct="1">
                  <a:lnSpc>
                    <a:spcPct val="100000"/>
                  </a:lnSpc>
                  <a:spcBef>
                    <a:spcPts val="0"/>
                  </a:spcBef>
                  <a:spcAft>
                    <a:spcPts val="0"/>
                  </a:spcAft>
                  <a:buClrTx/>
                  <a:buSzTx/>
                  <a:buFontTx/>
                  <a:buNone/>
                  <a:tabLst/>
                  <a:defRPr/>
                </a:pPr>
                <a:endParaRPr kumimoji="0" lang="en-US" sz="1125" b="0" i="0" u="none" strike="noStrike" kern="1200" cap="none" spc="0" normalizeH="0" baseline="0" noProof="0">
                  <a:ln>
                    <a:noFill/>
                  </a:ln>
                  <a:solidFill>
                    <a:prstClr val="white"/>
                  </a:solidFill>
                  <a:effectLst/>
                  <a:uLnTx/>
                  <a:uFillTx/>
                  <a:latin typeface="Helvetica"/>
                  <a:ea typeface="+mn-ea"/>
                  <a:cs typeface="+mn-cs"/>
                </a:endParaRPr>
              </a:p>
            </p:txBody>
          </p:sp>
        </p:grpSp>
        <p:pic>
          <p:nvPicPr>
            <p:cNvPr id="7" name="Graphic 6">
              <a:extLst>
                <a:ext uri="{FF2B5EF4-FFF2-40B4-BE49-F238E27FC236}">
                  <a16:creationId xmlns:a16="http://schemas.microsoft.com/office/drawing/2014/main" id="{F13CF440-0F00-4121-A300-6EABC31587D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flipV="1">
              <a:off x="5699551" y="4268565"/>
              <a:ext cx="228600" cy="228600"/>
            </a:xfrm>
            <a:prstGeom prst="rect">
              <a:avLst/>
            </a:prstGeom>
          </p:spPr>
        </p:pic>
      </p:grpSp>
      <p:grpSp>
        <p:nvGrpSpPr>
          <p:cNvPr id="38" name="Group 37">
            <a:extLst>
              <a:ext uri="{FF2B5EF4-FFF2-40B4-BE49-F238E27FC236}">
                <a16:creationId xmlns:a16="http://schemas.microsoft.com/office/drawing/2014/main" id="{6774669F-A631-4595-87DF-3DFB877062DD}"/>
              </a:ext>
              <a:ext uri="{C183D7F6-B498-43B3-948B-1728B52AA6E4}">
                <adec:decorative xmlns:adec="http://schemas.microsoft.com/office/drawing/2017/decorative" val="1"/>
              </a:ext>
            </a:extLst>
          </p:cNvPr>
          <p:cNvGrpSpPr/>
          <p:nvPr/>
        </p:nvGrpSpPr>
        <p:grpSpPr>
          <a:xfrm>
            <a:off x="5377478" y="2921338"/>
            <a:ext cx="872746" cy="872746"/>
            <a:chOff x="5377478" y="2921338"/>
            <a:chExt cx="872746" cy="872746"/>
          </a:xfrm>
        </p:grpSpPr>
        <p:grpSp>
          <p:nvGrpSpPr>
            <p:cNvPr id="19" name="Group 18">
              <a:extLst>
                <a:ext uri="{FF2B5EF4-FFF2-40B4-BE49-F238E27FC236}">
                  <a16:creationId xmlns:a16="http://schemas.microsoft.com/office/drawing/2014/main" id="{6741CA7E-E162-40AA-8515-1989170E33CF}"/>
                </a:ext>
                <a:ext uri="{C183D7F6-B498-43B3-948B-1728B52AA6E4}">
                  <adec:decorative xmlns:adec="http://schemas.microsoft.com/office/drawing/2017/decorative" val="1"/>
                </a:ext>
              </a:extLst>
            </p:cNvPr>
            <p:cNvGrpSpPr/>
            <p:nvPr/>
          </p:nvGrpSpPr>
          <p:grpSpPr>
            <a:xfrm>
              <a:off x="5377478" y="2921338"/>
              <a:ext cx="872746" cy="872746"/>
              <a:chOff x="6104965" y="2265289"/>
              <a:chExt cx="1855694" cy="1855694"/>
            </a:xfrm>
          </p:grpSpPr>
          <p:sp>
            <p:nvSpPr>
              <p:cNvPr id="20" name="Oval 19">
                <a:extLst>
                  <a:ext uri="{FF2B5EF4-FFF2-40B4-BE49-F238E27FC236}">
                    <a16:creationId xmlns:a16="http://schemas.microsoft.com/office/drawing/2014/main" id="{29C2AA43-1A49-429E-8F89-D834ECC24A90}"/>
                  </a:ext>
                </a:extLst>
              </p:cNvPr>
              <p:cNvSpPr/>
              <p:nvPr/>
            </p:nvSpPr>
            <p:spPr>
              <a:xfrm>
                <a:off x="6104965" y="2265289"/>
                <a:ext cx="1855694" cy="1855694"/>
              </a:xfrm>
              <a:prstGeom prst="ellipse">
                <a:avLst/>
              </a:prstGeom>
              <a:solidFill>
                <a:schemeClr val="accent5">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285750" rtl="0" eaLnBrk="1" fontAlgn="auto" latinLnBrk="0" hangingPunct="1">
                  <a:lnSpc>
                    <a:spcPct val="100000"/>
                  </a:lnSpc>
                  <a:spcBef>
                    <a:spcPts val="0"/>
                  </a:spcBef>
                  <a:spcAft>
                    <a:spcPts val="0"/>
                  </a:spcAft>
                  <a:buClrTx/>
                  <a:buSzTx/>
                  <a:buFontTx/>
                  <a:buNone/>
                  <a:tabLst/>
                  <a:defRPr/>
                </a:pPr>
                <a:endParaRPr kumimoji="0" lang="en-US" sz="1125" b="0" i="0" u="none" strike="noStrike" kern="1200" cap="none" spc="0" normalizeH="0" baseline="0" noProof="0">
                  <a:ln>
                    <a:noFill/>
                  </a:ln>
                  <a:solidFill>
                    <a:prstClr val="white"/>
                  </a:solidFill>
                  <a:effectLst/>
                  <a:uLnTx/>
                  <a:uFillTx/>
                  <a:latin typeface="Helvetica"/>
                  <a:ea typeface="+mn-ea"/>
                  <a:cs typeface="+mn-cs"/>
                </a:endParaRPr>
              </a:p>
            </p:txBody>
          </p:sp>
          <p:sp>
            <p:nvSpPr>
              <p:cNvPr id="21" name="Oval 20">
                <a:extLst>
                  <a:ext uri="{FF2B5EF4-FFF2-40B4-BE49-F238E27FC236}">
                    <a16:creationId xmlns:a16="http://schemas.microsoft.com/office/drawing/2014/main" id="{0B9A2EBD-B57B-40DA-82C3-71773DECD133}"/>
                  </a:ext>
                </a:extLst>
              </p:cNvPr>
              <p:cNvSpPr/>
              <p:nvPr/>
            </p:nvSpPr>
            <p:spPr>
              <a:xfrm>
                <a:off x="6326458" y="2482124"/>
                <a:ext cx="1422023" cy="1422023"/>
              </a:xfrm>
              <a:prstGeom prst="ellipse">
                <a:avLst/>
              </a:prstGeom>
              <a:solidFill>
                <a:schemeClr val="accent5">
                  <a:alpha val="57000"/>
                </a:schemeClr>
              </a:solidFill>
              <a:ln>
                <a:noFill/>
              </a:ln>
              <a:effectLst>
                <a:outerShdw blurRad="889000" dist="50800" dir="5400000" sx="89000" sy="89000" algn="ctr" rotWithShape="0">
                  <a:srgbClr val="000000">
                    <a:alpha val="4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285750" rtl="0" eaLnBrk="1" fontAlgn="auto" latinLnBrk="0" hangingPunct="1">
                  <a:lnSpc>
                    <a:spcPct val="100000"/>
                  </a:lnSpc>
                  <a:spcBef>
                    <a:spcPts val="0"/>
                  </a:spcBef>
                  <a:spcAft>
                    <a:spcPts val="0"/>
                  </a:spcAft>
                  <a:buClrTx/>
                  <a:buSzTx/>
                  <a:buFontTx/>
                  <a:buNone/>
                  <a:tabLst/>
                  <a:defRPr/>
                </a:pPr>
                <a:endParaRPr kumimoji="0" lang="en-US" sz="1125" b="0" i="0" u="none" strike="noStrike" kern="1200" cap="none" spc="0" normalizeH="0" baseline="0" noProof="0">
                  <a:ln>
                    <a:noFill/>
                  </a:ln>
                  <a:solidFill>
                    <a:prstClr val="white"/>
                  </a:solidFill>
                  <a:effectLst/>
                  <a:uLnTx/>
                  <a:uFillTx/>
                  <a:latin typeface="Helvetica"/>
                  <a:ea typeface="+mn-ea"/>
                  <a:cs typeface="+mn-cs"/>
                </a:endParaRPr>
              </a:p>
            </p:txBody>
          </p:sp>
          <p:sp>
            <p:nvSpPr>
              <p:cNvPr id="23" name="Oval 22">
                <a:extLst>
                  <a:ext uri="{FF2B5EF4-FFF2-40B4-BE49-F238E27FC236}">
                    <a16:creationId xmlns:a16="http://schemas.microsoft.com/office/drawing/2014/main" id="{F31CEADB-37B6-40C8-B109-65D29180FD99}"/>
                  </a:ext>
                </a:extLst>
              </p:cNvPr>
              <p:cNvSpPr/>
              <p:nvPr/>
            </p:nvSpPr>
            <p:spPr>
              <a:xfrm>
                <a:off x="6566834" y="2724359"/>
                <a:ext cx="942451" cy="94245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285750" rtl="0" eaLnBrk="1" fontAlgn="auto" latinLnBrk="0" hangingPunct="1">
                  <a:lnSpc>
                    <a:spcPct val="100000"/>
                  </a:lnSpc>
                  <a:spcBef>
                    <a:spcPts val="0"/>
                  </a:spcBef>
                  <a:spcAft>
                    <a:spcPts val="0"/>
                  </a:spcAft>
                  <a:buClrTx/>
                  <a:buSzTx/>
                  <a:buFontTx/>
                  <a:buNone/>
                  <a:tabLst/>
                  <a:defRPr/>
                </a:pPr>
                <a:endParaRPr kumimoji="0" lang="en-US" sz="1125" b="0" i="0" u="none" strike="noStrike" kern="1200" cap="none" spc="0" normalizeH="0" baseline="0" noProof="0">
                  <a:ln>
                    <a:noFill/>
                  </a:ln>
                  <a:solidFill>
                    <a:prstClr val="white"/>
                  </a:solidFill>
                  <a:effectLst/>
                  <a:uLnTx/>
                  <a:uFillTx/>
                  <a:latin typeface="Helvetica"/>
                  <a:ea typeface="+mn-ea"/>
                  <a:cs typeface="+mn-cs"/>
                </a:endParaRPr>
              </a:p>
            </p:txBody>
          </p:sp>
        </p:grpSp>
        <p:pic>
          <p:nvPicPr>
            <p:cNvPr id="34" name="Graphic 33">
              <a:extLst>
                <a:ext uri="{FF2B5EF4-FFF2-40B4-BE49-F238E27FC236}">
                  <a16:creationId xmlns:a16="http://schemas.microsoft.com/office/drawing/2014/main" id="{50562247-0890-4D12-9234-F5FF9EB98B8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699551" y="3243411"/>
              <a:ext cx="228600" cy="228600"/>
            </a:xfrm>
            <a:prstGeom prst="rect">
              <a:avLst/>
            </a:prstGeom>
          </p:spPr>
        </p:pic>
      </p:grpSp>
      <p:grpSp>
        <p:nvGrpSpPr>
          <p:cNvPr id="37" name="Group 36">
            <a:extLst>
              <a:ext uri="{FF2B5EF4-FFF2-40B4-BE49-F238E27FC236}">
                <a16:creationId xmlns:a16="http://schemas.microsoft.com/office/drawing/2014/main" id="{0A7C47E4-1F59-44A9-876D-11E41572A8F4}"/>
              </a:ext>
              <a:ext uri="{C183D7F6-B498-43B3-948B-1728B52AA6E4}">
                <adec:decorative xmlns:adec="http://schemas.microsoft.com/office/drawing/2017/decorative" val="1"/>
              </a:ext>
            </a:extLst>
          </p:cNvPr>
          <p:cNvGrpSpPr/>
          <p:nvPr/>
        </p:nvGrpSpPr>
        <p:grpSpPr>
          <a:xfrm>
            <a:off x="5377478" y="1903683"/>
            <a:ext cx="872746" cy="872746"/>
            <a:chOff x="5377478" y="1903683"/>
            <a:chExt cx="872746" cy="872746"/>
          </a:xfrm>
        </p:grpSpPr>
        <p:grpSp>
          <p:nvGrpSpPr>
            <p:cNvPr id="12" name="Group 11">
              <a:extLst>
                <a:ext uri="{FF2B5EF4-FFF2-40B4-BE49-F238E27FC236}">
                  <a16:creationId xmlns:a16="http://schemas.microsoft.com/office/drawing/2014/main" id="{CA60698E-63BD-41D6-80BC-8AFC285E879E}"/>
                </a:ext>
                <a:ext uri="{C183D7F6-B498-43B3-948B-1728B52AA6E4}">
                  <adec:decorative xmlns:adec="http://schemas.microsoft.com/office/drawing/2017/decorative" val="1"/>
                </a:ext>
              </a:extLst>
            </p:cNvPr>
            <p:cNvGrpSpPr/>
            <p:nvPr/>
          </p:nvGrpSpPr>
          <p:grpSpPr>
            <a:xfrm>
              <a:off x="5377478" y="1903683"/>
              <a:ext cx="872746" cy="872746"/>
              <a:chOff x="6104965" y="2265289"/>
              <a:chExt cx="1855694" cy="1855694"/>
            </a:xfrm>
          </p:grpSpPr>
          <p:sp>
            <p:nvSpPr>
              <p:cNvPr id="15" name="Oval 14">
                <a:extLst>
                  <a:ext uri="{FF2B5EF4-FFF2-40B4-BE49-F238E27FC236}">
                    <a16:creationId xmlns:a16="http://schemas.microsoft.com/office/drawing/2014/main" id="{CC6D80B3-9315-4611-A7B8-D701A6E3006B}"/>
                  </a:ext>
                </a:extLst>
              </p:cNvPr>
              <p:cNvSpPr/>
              <p:nvPr/>
            </p:nvSpPr>
            <p:spPr>
              <a:xfrm>
                <a:off x="6104965" y="2265289"/>
                <a:ext cx="1855694" cy="1855694"/>
              </a:xfrm>
              <a:prstGeom prst="ellipse">
                <a:avLst/>
              </a:prstGeom>
              <a:solidFill>
                <a:schemeClr val="accent5">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285750" rtl="0" eaLnBrk="1" fontAlgn="auto" latinLnBrk="0" hangingPunct="1">
                  <a:lnSpc>
                    <a:spcPct val="100000"/>
                  </a:lnSpc>
                  <a:spcBef>
                    <a:spcPts val="0"/>
                  </a:spcBef>
                  <a:spcAft>
                    <a:spcPts val="0"/>
                  </a:spcAft>
                  <a:buClrTx/>
                  <a:buSzTx/>
                  <a:buFontTx/>
                  <a:buNone/>
                  <a:tabLst/>
                  <a:defRPr/>
                </a:pPr>
                <a:endParaRPr kumimoji="0" lang="en-US" sz="1125" b="0" i="0" u="none" strike="noStrike" kern="1200" cap="none" spc="0" normalizeH="0" baseline="0" noProof="0">
                  <a:ln>
                    <a:noFill/>
                  </a:ln>
                  <a:solidFill>
                    <a:prstClr val="white"/>
                  </a:solidFill>
                  <a:effectLst/>
                  <a:uLnTx/>
                  <a:uFillTx/>
                  <a:latin typeface="Helvetica"/>
                  <a:ea typeface="+mn-ea"/>
                  <a:cs typeface="+mn-cs"/>
                </a:endParaRPr>
              </a:p>
            </p:txBody>
          </p:sp>
          <p:sp>
            <p:nvSpPr>
              <p:cNvPr id="16" name="Oval 15">
                <a:extLst>
                  <a:ext uri="{FF2B5EF4-FFF2-40B4-BE49-F238E27FC236}">
                    <a16:creationId xmlns:a16="http://schemas.microsoft.com/office/drawing/2014/main" id="{1679E2E8-0718-4D21-9E0D-990F06AE3E92}"/>
                  </a:ext>
                </a:extLst>
              </p:cNvPr>
              <p:cNvSpPr/>
              <p:nvPr/>
            </p:nvSpPr>
            <p:spPr>
              <a:xfrm>
                <a:off x="6326458" y="2482124"/>
                <a:ext cx="1422023" cy="1422023"/>
              </a:xfrm>
              <a:prstGeom prst="ellipse">
                <a:avLst/>
              </a:prstGeom>
              <a:solidFill>
                <a:schemeClr val="accent5">
                  <a:alpha val="57000"/>
                </a:schemeClr>
              </a:solidFill>
              <a:ln>
                <a:noFill/>
              </a:ln>
              <a:effectLst>
                <a:outerShdw blurRad="889000" dist="50800" dir="5400000" sx="89000" sy="89000" algn="ctr" rotWithShape="0">
                  <a:srgbClr val="000000">
                    <a:alpha val="4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285750" rtl="0" eaLnBrk="1" fontAlgn="auto" latinLnBrk="0" hangingPunct="1">
                  <a:lnSpc>
                    <a:spcPct val="100000"/>
                  </a:lnSpc>
                  <a:spcBef>
                    <a:spcPts val="0"/>
                  </a:spcBef>
                  <a:spcAft>
                    <a:spcPts val="0"/>
                  </a:spcAft>
                  <a:buClrTx/>
                  <a:buSzTx/>
                  <a:buFontTx/>
                  <a:buNone/>
                  <a:tabLst/>
                  <a:defRPr/>
                </a:pPr>
                <a:endParaRPr kumimoji="0" lang="en-US" sz="1125" b="0" i="0" u="none" strike="noStrike" kern="1200" cap="none" spc="0" normalizeH="0" baseline="0" noProof="0">
                  <a:ln>
                    <a:noFill/>
                  </a:ln>
                  <a:solidFill>
                    <a:prstClr val="white"/>
                  </a:solidFill>
                  <a:effectLst/>
                  <a:uLnTx/>
                  <a:uFillTx/>
                  <a:latin typeface="Helvetica"/>
                  <a:ea typeface="+mn-ea"/>
                  <a:cs typeface="+mn-cs"/>
                </a:endParaRPr>
              </a:p>
            </p:txBody>
          </p:sp>
          <p:sp>
            <p:nvSpPr>
              <p:cNvPr id="18" name="Oval 17">
                <a:extLst>
                  <a:ext uri="{FF2B5EF4-FFF2-40B4-BE49-F238E27FC236}">
                    <a16:creationId xmlns:a16="http://schemas.microsoft.com/office/drawing/2014/main" id="{7167B2E8-7B1A-4B6F-8B3C-434ADE3A7DBA}"/>
                  </a:ext>
                </a:extLst>
              </p:cNvPr>
              <p:cNvSpPr/>
              <p:nvPr/>
            </p:nvSpPr>
            <p:spPr>
              <a:xfrm>
                <a:off x="6566834" y="2724359"/>
                <a:ext cx="942451" cy="94245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285750" rtl="0" eaLnBrk="1" fontAlgn="auto" latinLnBrk="0" hangingPunct="1">
                  <a:lnSpc>
                    <a:spcPct val="100000"/>
                  </a:lnSpc>
                  <a:spcBef>
                    <a:spcPts val="0"/>
                  </a:spcBef>
                  <a:spcAft>
                    <a:spcPts val="0"/>
                  </a:spcAft>
                  <a:buClrTx/>
                  <a:buSzTx/>
                  <a:buFontTx/>
                  <a:buNone/>
                  <a:tabLst/>
                  <a:defRPr/>
                </a:pPr>
                <a:endParaRPr kumimoji="0" lang="en-US" sz="1125" b="0" i="0" u="none" strike="noStrike" kern="1200" cap="none" spc="0" normalizeH="0" baseline="0" noProof="0">
                  <a:ln>
                    <a:noFill/>
                  </a:ln>
                  <a:solidFill>
                    <a:prstClr val="white"/>
                  </a:solidFill>
                  <a:effectLst/>
                  <a:uLnTx/>
                  <a:uFillTx/>
                  <a:latin typeface="Helvetica"/>
                  <a:ea typeface="+mn-ea"/>
                  <a:cs typeface="+mn-cs"/>
                </a:endParaRPr>
              </a:p>
            </p:txBody>
          </p:sp>
        </p:grpSp>
        <p:pic>
          <p:nvPicPr>
            <p:cNvPr id="36" name="Graphic 35">
              <a:extLst>
                <a:ext uri="{FF2B5EF4-FFF2-40B4-BE49-F238E27FC236}">
                  <a16:creationId xmlns:a16="http://schemas.microsoft.com/office/drawing/2014/main" id="{68F922C6-F1A7-47F9-9E09-4B5B36364C9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699551" y="2225756"/>
              <a:ext cx="228600" cy="228600"/>
            </a:xfrm>
            <a:prstGeom prst="rect">
              <a:avLst/>
            </a:prstGeom>
          </p:spPr>
        </p:pic>
      </p:grpSp>
    </p:spTree>
    <p:extLst>
      <p:ext uri="{BB962C8B-B14F-4D97-AF65-F5344CB8AC3E}">
        <p14:creationId xmlns:p14="http://schemas.microsoft.com/office/powerpoint/2010/main" val="3251592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42" presetClass="path" presetSubtype="0" decel="100000" fill="hold" grpId="1" nodeType="withEffect">
                                  <p:stCondLst>
                                    <p:cond delay="0"/>
                                  </p:stCondLst>
                                  <p:childTnLst>
                                    <p:animMotion origin="layout" path="M -4.16667E-7 2.22222E-6 L 0.01406 2.22222E-6 " pathEditMode="relative" rAng="0" ptsTypes="AA">
                                      <p:cBhvr>
                                        <p:cTn id="9" dur="600" spd="-100000" fill="hold"/>
                                        <p:tgtEl>
                                          <p:spTgt spid="9"/>
                                        </p:tgtEl>
                                        <p:attrNameLst>
                                          <p:attrName>ppt_x</p:attrName>
                                          <p:attrName>ppt_y</p:attrName>
                                        </p:attrNameLst>
                                      </p:cBhvr>
                                      <p:rCtr x="703" y="0"/>
                                    </p:animMotion>
                                  </p:childTnLst>
                                </p:cTn>
                              </p:par>
                              <p:par>
                                <p:cTn id="10" presetID="10" presetClass="entr" presetSubtype="0" fill="hold" nodeType="withEffect">
                                  <p:stCondLst>
                                    <p:cond delay="0"/>
                                  </p:stCondLst>
                                  <p:childTnLst>
                                    <p:set>
                                      <p:cBhvr>
                                        <p:cTn id="11" dur="1" fill="hold">
                                          <p:stCondLst>
                                            <p:cond delay="0"/>
                                          </p:stCondLst>
                                        </p:cTn>
                                        <p:tgtEl>
                                          <p:spTgt spid="37"/>
                                        </p:tgtEl>
                                        <p:attrNameLst>
                                          <p:attrName>style.visibility</p:attrName>
                                        </p:attrNameLst>
                                      </p:cBhvr>
                                      <p:to>
                                        <p:strVal val="visible"/>
                                      </p:to>
                                    </p:set>
                                    <p:animEffect transition="in" filter="fade">
                                      <p:cBhvr>
                                        <p:cTn id="12" dur="500"/>
                                        <p:tgtEl>
                                          <p:spTgt spid="37"/>
                                        </p:tgtEl>
                                      </p:cBhvr>
                                    </p:animEffect>
                                  </p:childTnLst>
                                </p:cTn>
                              </p:par>
                              <p:par>
                                <p:cTn id="13" presetID="42" presetClass="path" presetSubtype="0" decel="100000" fill="hold" nodeType="withEffect">
                                  <p:stCondLst>
                                    <p:cond delay="0"/>
                                  </p:stCondLst>
                                  <p:childTnLst>
                                    <p:animMotion origin="layout" path="M -2.91667E-6 -3.7037E-6 L -0.01797 -3.7037E-6 " pathEditMode="relative" rAng="0" ptsTypes="AA">
                                      <p:cBhvr>
                                        <p:cTn id="14" dur="600" spd="-100000" fill="hold"/>
                                        <p:tgtEl>
                                          <p:spTgt spid="37"/>
                                        </p:tgtEl>
                                        <p:attrNameLst>
                                          <p:attrName>ppt_x</p:attrName>
                                          <p:attrName>ppt_y</p:attrName>
                                        </p:attrNameLst>
                                      </p:cBhvr>
                                      <p:rCtr x="-898" y="0"/>
                                    </p:animMotion>
                                  </p:childTnLst>
                                </p:cTn>
                              </p:par>
                              <p:par>
                                <p:cTn id="15" presetID="10" presetClass="entr" presetSubtype="0" fill="hold" grpId="0" nodeType="withEffect">
                                  <p:stCondLst>
                                    <p:cond delay="20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par>
                                <p:cTn id="18" presetID="42" presetClass="path" presetSubtype="0" decel="100000" fill="hold" grpId="1" nodeType="withEffect">
                                  <p:stCondLst>
                                    <p:cond delay="200"/>
                                  </p:stCondLst>
                                  <p:childTnLst>
                                    <p:animMotion origin="layout" path="M -4.16667E-7 2.22222E-6 L 0.01406 2.22222E-6 " pathEditMode="relative" rAng="0" ptsTypes="AA">
                                      <p:cBhvr>
                                        <p:cTn id="19" dur="600" spd="-100000" fill="hold"/>
                                        <p:tgtEl>
                                          <p:spTgt spid="10"/>
                                        </p:tgtEl>
                                        <p:attrNameLst>
                                          <p:attrName>ppt_x</p:attrName>
                                          <p:attrName>ppt_y</p:attrName>
                                        </p:attrNameLst>
                                      </p:cBhvr>
                                      <p:rCtr x="703" y="0"/>
                                    </p:animMotion>
                                  </p:childTnLst>
                                </p:cTn>
                              </p:par>
                              <p:par>
                                <p:cTn id="20" presetID="10" presetClass="entr" presetSubtype="0" fill="hold" grpId="0" nodeType="withEffect">
                                  <p:stCondLst>
                                    <p:cond delay="40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par>
                                <p:cTn id="23" presetID="42" presetClass="path" presetSubtype="0" decel="100000" fill="hold" grpId="1" nodeType="withEffect">
                                  <p:stCondLst>
                                    <p:cond delay="400"/>
                                  </p:stCondLst>
                                  <p:childTnLst>
                                    <p:animMotion origin="layout" path="M -4.16667E-7 2.22222E-6 L 0.01406 2.22222E-6 " pathEditMode="relative" rAng="0" ptsTypes="AA">
                                      <p:cBhvr>
                                        <p:cTn id="24" dur="600" spd="-100000" fill="hold"/>
                                        <p:tgtEl>
                                          <p:spTgt spid="11"/>
                                        </p:tgtEl>
                                        <p:attrNameLst>
                                          <p:attrName>ppt_x</p:attrName>
                                          <p:attrName>ppt_y</p:attrName>
                                        </p:attrNameLst>
                                      </p:cBhvr>
                                      <p:rCtr x="703" y="0"/>
                                    </p:animMotion>
                                  </p:childTnLst>
                                </p:cTn>
                              </p:par>
                              <p:par>
                                <p:cTn id="25" presetID="10" presetClass="entr" presetSubtype="0" fill="hold" grpId="0" nodeType="withEffect">
                                  <p:stCondLst>
                                    <p:cond delay="600"/>
                                  </p:stCondLst>
                                  <p:childTnLst>
                                    <p:set>
                                      <p:cBhvr>
                                        <p:cTn id="26" dur="1" fill="hold">
                                          <p:stCondLst>
                                            <p:cond delay="0"/>
                                          </p:stCondLst>
                                        </p:cTn>
                                        <p:tgtEl>
                                          <p:spTgt spid="28"/>
                                        </p:tgtEl>
                                        <p:attrNameLst>
                                          <p:attrName>style.visibility</p:attrName>
                                        </p:attrNameLst>
                                      </p:cBhvr>
                                      <p:to>
                                        <p:strVal val="visible"/>
                                      </p:to>
                                    </p:set>
                                    <p:animEffect transition="in" filter="fade">
                                      <p:cBhvr>
                                        <p:cTn id="27" dur="500"/>
                                        <p:tgtEl>
                                          <p:spTgt spid="28"/>
                                        </p:tgtEl>
                                      </p:cBhvr>
                                    </p:animEffect>
                                  </p:childTnLst>
                                </p:cTn>
                              </p:par>
                              <p:par>
                                <p:cTn id="28" presetID="42" presetClass="path" presetSubtype="0" decel="100000" fill="hold" grpId="1" nodeType="withEffect">
                                  <p:stCondLst>
                                    <p:cond delay="600"/>
                                  </p:stCondLst>
                                  <p:childTnLst>
                                    <p:animMotion origin="layout" path="M -4.16667E-7 2.22222E-6 L 0.01406 2.22222E-6 " pathEditMode="relative" rAng="0" ptsTypes="AA">
                                      <p:cBhvr>
                                        <p:cTn id="29" dur="600" spd="-100000" fill="hold"/>
                                        <p:tgtEl>
                                          <p:spTgt spid="28"/>
                                        </p:tgtEl>
                                        <p:attrNameLst>
                                          <p:attrName>ppt_x</p:attrName>
                                          <p:attrName>ppt_y</p:attrName>
                                        </p:attrNameLst>
                                      </p:cBhvr>
                                      <p:rCtr x="703" y="0"/>
                                    </p:animMotion>
                                  </p:childTnLst>
                                </p:cTn>
                              </p:par>
                              <p:par>
                                <p:cTn id="30" presetID="10" presetClass="entr" presetSubtype="0" fill="hold" nodeType="withEffect">
                                  <p:stCondLst>
                                    <p:cond delay="200"/>
                                  </p:stCondLst>
                                  <p:childTnLst>
                                    <p:set>
                                      <p:cBhvr>
                                        <p:cTn id="31" dur="1" fill="hold">
                                          <p:stCondLst>
                                            <p:cond delay="0"/>
                                          </p:stCondLst>
                                        </p:cTn>
                                        <p:tgtEl>
                                          <p:spTgt spid="38"/>
                                        </p:tgtEl>
                                        <p:attrNameLst>
                                          <p:attrName>style.visibility</p:attrName>
                                        </p:attrNameLst>
                                      </p:cBhvr>
                                      <p:to>
                                        <p:strVal val="visible"/>
                                      </p:to>
                                    </p:set>
                                    <p:animEffect transition="in" filter="fade">
                                      <p:cBhvr>
                                        <p:cTn id="32" dur="500"/>
                                        <p:tgtEl>
                                          <p:spTgt spid="38"/>
                                        </p:tgtEl>
                                      </p:cBhvr>
                                    </p:animEffect>
                                  </p:childTnLst>
                                </p:cTn>
                              </p:par>
                              <p:par>
                                <p:cTn id="33" presetID="42" presetClass="path" presetSubtype="0" decel="100000" fill="hold" nodeType="withEffect">
                                  <p:stCondLst>
                                    <p:cond delay="200"/>
                                  </p:stCondLst>
                                  <p:childTnLst>
                                    <p:animMotion origin="layout" path="M -2.91667E-6 -3.7037E-6 L -0.01797 -3.7037E-6 " pathEditMode="relative" rAng="0" ptsTypes="AA">
                                      <p:cBhvr>
                                        <p:cTn id="34" dur="600" spd="-100000" fill="hold"/>
                                        <p:tgtEl>
                                          <p:spTgt spid="38"/>
                                        </p:tgtEl>
                                        <p:attrNameLst>
                                          <p:attrName>ppt_x</p:attrName>
                                          <p:attrName>ppt_y</p:attrName>
                                        </p:attrNameLst>
                                      </p:cBhvr>
                                      <p:rCtr x="-898" y="0"/>
                                    </p:animMotion>
                                  </p:childTnLst>
                                </p:cTn>
                              </p:par>
                              <p:par>
                                <p:cTn id="35" presetID="10" presetClass="entr" presetSubtype="0" fill="hold" nodeType="withEffect">
                                  <p:stCondLst>
                                    <p:cond delay="400"/>
                                  </p:stCondLst>
                                  <p:childTnLst>
                                    <p:set>
                                      <p:cBhvr>
                                        <p:cTn id="36" dur="1" fill="hold">
                                          <p:stCondLst>
                                            <p:cond delay="0"/>
                                          </p:stCondLst>
                                        </p:cTn>
                                        <p:tgtEl>
                                          <p:spTgt spid="39"/>
                                        </p:tgtEl>
                                        <p:attrNameLst>
                                          <p:attrName>style.visibility</p:attrName>
                                        </p:attrNameLst>
                                      </p:cBhvr>
                                      <p:to>
                                        <p:strVal val="visible"/>
                                      </p:to>
                                    </p:set>
                                    <p:animEffect transition="in" filter="fade">
                                      <p:cBhvr>
                                        <p:cTn id="37" dur="500"/>
                                        <p:tgtEl>
                                          <p:spTgt spid="39"/>
                                        </p:tgtEl>
                                      </p:cBhvr>
                                    </p:animEffect>
                                  </p:childTnLst>
                                </p:cTn>
                              </p:par>
                              <p:par>
                                <p:cTn id="38" presetID="42" presetClass="path" presetSubtype="0" decel="100000" fill="hold" nodeType="withEffect">
                                  <p:stCondLst>
                                    <p:cond delay="400"/>
                                  </p:stCondLst>
                                  <p:childTnLst>
                                    <p:animMotion origin="layout" path="M -2.91667E-6 -3.7037E-6 L -0.01797 -3.7037E-6 " pathEditMode="relative" rAng="0" ptsTypes="AA">
                                      <p:cBhvr>
                                        <p:cTn id="39" dur="600" spd="-100000" fill="hold"/>
                                        <p:tgtEl>
                                          <p:spTgt spid="39"/>
                                        </p:tgtEl>
                                        <p:attrNameLst>
                                          <p:attrName>ppt_x</p:attrName>
                                          <p:attrName>ppt_y</p:attrName>
                                        </p:attrNameLst>
                                      </p:cBhvr>
                                      <p:rCtr x="-898" y="0"/>
                                    </p:animMotion>
                                  </p:childTnLst>
                                </p:cTn>
                              </p:par>
                              <p:par>
                                <p:cTn id="40" presetID="10" presetClass="entr" presetSubtype="0" fill="hold" nodeType="withEffect">
                                  <p:stCondLst>
                                    <p:cond delay="600"/>
                                  </p:stCondLst>
                                  <p:childTnLst>
                                    <p:set>
                                      <p:cBhvr>
                                        <p:cTn id="41" dur="1" fill="hold">
                                          <p:stCondLst>
                                            <p:cond delay="0"/>
                                          </p:stCondLst>
                                        </p:cTn>
                                        <p:tgtEl>
                                          <p:spTgt spid="40"/>
                                        </p:tgtEl>
                                        <p:attrNameLst>
                                          <p:attrName>style.visibility</p:attrName>
                                        </p:attrNameLst>
                                      </p:cBhvr>
                                      <p:to>
                                        <p:strVal val="visible"/>
                                      </p:to>
                                    </p:set>
                                    <p:animEffect transition="in" filter="fade">
                                      <p:cBhvr>
                                        <p:cTn id="42" dur="500"/>
                                        <p:tgtEl>
                                          <p:spTgt spid="40"/>
                                        </p:tgtEl>
                                      </p:cBhvr>
                                    </p:animEffect>
                                  </p:childTnLst>
                                </p:cTn>
                              </p:par>
                              <p:par>
                                <p:cTn id="43" presetID="42" presetClass="path" presetSubtype="0" decel="100000" fill="hold" nodeType="withEffect">
                                  <p:stCondLst>
                                    <p:cond delay="600"/>
                                  </p:stCondLst>
                                  <p:childTnLst>
                                    <p:animMotion origin="layout" path="M -2.91667E-6 -3.7037E-6 L -0.01797 -3.7037E-6 " pathEditMode="relative" rAng="0" ptsTypes="AA">
                                      <p:cBhvr>
                                        <p:cTn id="44" dur="600" spd="-100000" fill="hold"/>
                                        <p:tgtEl>
                                          <p:spTgt spid="40"/>
                                        </p:tgtEl>
                                        <p:attrNameLst>
                                          <p:attrName>ppt_x</p:attrName>
                                          <p:attrName>ppt_y</p:attrName>
                                        </p:attrNameLst>
                                      </p:cBhvr>
                                      <p:rCtr x="-89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P spid="10" grpId="0"/>
      <p:bldP spid="10" grpId="1"/>
      <p:bldP spid="11" grpId="0"/>
      <p:bldP spid="11" grpId="1"/>
      <p:bldP spid="28" grpId="0"/>
      <p:bldP spid="28" grpId="1"/>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F4A330-4369-4122-A187-E2158A4801C9}"/>
              </a:ext>
            </a:extLst>
          </p:cNvPr>
          <p:cNvSpPr>
            <a:spLocks noGrp="1"/>
          </p:cNvSpPr>
          <p:nvPr>
            <p:ph type="title"/>
          </p:nvPr>
        </p:nvSpPr>
        <p:spPr>
          <a:xfrm>
            <a:off x="838199" y="291090"/>
            <a:ext cx="10515599" cy="932688"/>
          </a:xfrm>
        </p:spPr>
        <p:txBody>
          <a:bodyPr vert="horz" lIns="91440" tIns="45720" rIns="91440" bIns="45720" rtlCol="0" anchor="b">
            <a:normAutofit/>
          </a:bodyPr>
          <a:lstStyle/>
          <a:p>
            <a:r>
              <a:rPr lang="en-US" sz="5400" kern="1200" dirty="0">
                <a:solidFill>
                  <a:schemeClr val="tx1"/>
                </a:solidFill>
                <a:latin typeface="+mj-lt"/>
                <a:ea typeface="+mj-ea"/>
                <a:cs typeface="+mj-cs"/>
              </a:rPr>
              <a:t>Continuous Monitoring</a:t>
            </a:r>
          </a:p>
        </p:txBody>
      </p:sp>
      <p:sp>
        <p:nvSpPr>
          <p:cNvPr id="71" name="Rectangle 70">
            <a:extLst>
              <a:ext uri="{FF2B5EF4-FFF2-40B4-BE49-F238E27FC236}">
                <a16:creationId xmlns:a16="http://schemas.microsoft.com/office/drawing/2014/main" id="{F170E346-B98B-43A6-A4DA-D36FF6328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32770" name="Picture 2" descr="Defender for Cloud's overview dashboard">
            <a:extLst>
              <a:ext uri="{FF2B5EF4-FFF2-40B4-BE49-F238E27FC236}">
                <a16:creationId xmlns:a16="http://schemas.microsoft.com/office/drawing/2014/main" id="{4580B205-87AB-4EBB-B06F-1F85B1D5EC1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42536" y="1223778"/>
            <a:ext cx="6722535" cy="4666777"/>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1451759A-5765-4D1E-955B-6C5A33F90F0A}"/>
              </a:ext>
            </a:extLst>
          </p:cNvPr>
          <p:cNvSpPr txBox="1"/>
          <p:nvPr/>
        </p:nvSpPr>
        <p:spPr>
          <a:xfrm>
            <a:off x="97249" y="6189735"/>
            <a:ext cx="6844107" cy="646331"/>
          </a:xfrm>
          <a:prstGeom prst="rect">
            <a:avLst/>
          </a:prstGeom>
          <a:noFill/>
        </p:spPr>
        <p:txBody>
          <a:bodyPr wrap="square">
            <a:spAutoFit/>
          </a:bodyPr>
          <a:lstStyle/>
          <a:p>
            <a:r>
              <a:rPr lang="en-US" dirty="0">
                <a:hlinkClick r:id="rId3"/>
              </a:rPr>
              <a:t>Microsoft Defender for Cloud - an introduction | Microsoft Docs</a:t>
            </a:r>
            <a:endParaRPr lang="en-US" dirty="0"/>
          </a:p>
          <a:p>
            <a:r>
              <a:rPr lang="en-US" dirty="0">
                <a:hlinkClick r:id="rId4"/>
              </a:rPr>
              <a:t>Azure threat protection | Microsoft Docs</a:t>
            </a:r>
            <a:endParaRPr lang="en-BE" dirty="0"/>
          </a:p>
        </p:txBody>
      </p:sp>
    </p:spTree>
    <p:extLst>
      <p:ext uri="{BB962C8B-B14F-4D97-AF65-F5344CB8AC3E}">
        <p14:creationId xmlns:p14="http://schemas.microsoft.com/office/powerpoint/2010/main" val="200245241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F5A5072-7B47-4D32-B52A-4EBBF590B8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715DAF0-AE1B-46C9-8A6B-DB2AA05AB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 y="-22693"/>
            <a:ext cx="12191999" cy="4374129"/>
          </a:xfrm>
          <a:prstGeom prst="rect">
            <a:avLst/>
          </a:prstGeom>
          <a:gradFill>
            <a:gsLst>
              <a:gs pos="0">
                <a:schemeClr val="accent1">
                  <a:lumMod val="75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016219D-510E-4184-9090-6D5578A87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908719" y="-3931841"/>
            <a:ext cx="4374557" cy="12192000"/>
          </a:xfrm>
          <a:prstGeom prst="rect">
            <a:avLst/>
          </a:prstGeom>
          <a:gradFill>
            <a:gsLst>
              <a:gs pos="40000">
                <a:schemeClr val="accent1">
                  <a:alpha val="0"/>
                </a:schemeClr>
              </a:gs>
              <a:gs pos="100000">
                <a:schemeClr val="accent1">
                  <a:lumMod val="75000"/>
                  <a:alpha val="52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FF4A713-7B75-4B21-90D7-5AB19547C7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36696" y="-3703868"/>
            <a:ext cx="4374128" cy="11736479"/>
          </a:xfrm>
          <a:prstGeom prst="rect">
            <a:avLst/>
          </a:prstGeom>
          <a:gradFill>
            <a:gsLst>
              <a:gs pos="17000">
                <a:schemeClr val="accent1">
                  <a:alpha val="0"/>
                </a:schemeClr>
              </a:gs>
              <a:gs pos="100000">
                <a:srgbClr val="000000">
                  <a:alpha val="37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C631C0B-6DA6-4E57-8231-CE32B3434A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 y="-22690"/>
            <a:ext cx="8542485" cy="4374126"/>
          </a:xfrm>
          <a:prstGeom prst="rect">
            <a:avLst/>
          </a:prstGeom>
          <a:gradFill>
            <a:gsLst>
              <a:gs pos="0">
                <a:schemeClr val="accent1">
                  <a:lumMod val="50000"/>
                  <a:alpha val="0"/>
                </a:schemeClr>
              </a:gs>
              <a:gs pos="100000">
                <a:srgbClr val="000000">
                  <a:alpha val="25000"/>
                </a:srgb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C29501E6-A978-4A61-9689-9085AF97A5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2508972">
            <a:off x="5945431" y="-1032053"/>
            <a:ext cx="4990147" cy="4439131"/>
          </a:xfrm>
          <a:custGeom>
            <a:avLst/>
            <a:gdLst>
              <a:gd name="connsiteX0" fmla="*/ 4990147 w 4990147"/>
              <a:gd name="connsiteY0" fmla="*/ 2229378 h 4439131"/>
              <a:gd name="connsiteX1" fmla="*/ 917384 w 4990147"/>
              <a:gd name="connsiteY1" fmla="*/ 4439131 h 4439131"/>
              <a:gd name="connsiteX2" fmla="*/ 910814 w 4990147"/>
              <a:gd name="connsiteY2" fmla="*/ 4434219 h 4439131"/>
              <a:gd name="connsiteX3" fmla="*/ 0 w 4990147"/>
              <a:gd name="connsiteY3" fmla="*/ 2502877 h 4439131"/>
              <a:gd name="connsiteX4" fmla="*/ 2502877 w 4990147"/>
              <a:gd name="connsiteY4" fmla="*/ 0 h 4439131"/>
              <a:gd name="connsiteX5" fmla="*/ 4954904 w 4990147"/>
              <a:gd name="connsiteY5" fmla="*/ 1998460 h 443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90147" h="4439131">
                <a:moveTo>
                  <a:pt x="4990147" y="2229378"/>
                </a:moveTo>
                <a:lnTo>
                  <a:pt x="917384" y="4439131"/>
                </a:lnTo>
                <a:lnTo>
                  <a:pt x="910814" y="4434219"/>
                </a:lnTo>
                <a:cubicBezTo>
                  <a:pt x="354557" y="3975154"/>
                  <a:pt x="0" y="3280421"/>
                  <a:pt x="0" y="2502877"/>
                </a:cubicBezTo>
                <a:cubicBezTo>
                  <a:pt x="0" y="1120576"/>
                  <a:pt x="1120576" y="0"/>
                  <a:pt x="2502877" y="0"/>
                </a:cubicBezTo>
                <a:cubicBezTo>
                  <a:pt x="3712390" y="0"/>
                  <a:pt x="4721520" y="857941"/>
                  <a:pt x="4954904" y="1998460"/>
                </a:cubicBezTo>
                <a:close/>
              </a:path>
            </a:pathLst>
          </a:custGeom>
          <a:gradFill>
            <a:gsLst>
              <a:gs pos="0">
                <a:schemeClr val="accent1">
                  <a:alpha val="22000"/>
                </a:schemeClr>
              </a:gs>
              <a:gs pos="87000">
                <a:schemeClr val="accent1">
                  <a:lumMod val="60000"/>
                  <a:lumOff val="40000"/>
                  <a:alpha val="2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 name="Title 3">
            <a:extLst>
              <a:ext uri="{FF2B5EF4-FFF2-40B4-BE49-F238E27FC236}">
                <a16:creationId xmlns:a16="http://schemas.microsoft.com/office/drawing/2014/main" id="{E2C972D5-CFD9-4188-B138-3877415D8687}"/>
              </a:ext>
            </a:extLst>
          </p:cNvPr>
          <p:cNvSpPr>
            <a:spLocks noGrp="1"/>
          </p:cNvSpPr>
          <p:nvPr>
            <p:ph type="ctrTitle"/>
          </p:nvPr>
        </p:nvSpPr>
        <p:spPr>
          <a:xfrm>
            <a:off x="1314824" y="735106"/>
            <a:ext cx="10053763" cy="2928470"/>
          </a:xfrm>
        </p:spPr>
        <p:txBody>
          <a:bodyPr anchor="b">
            <a:normAutofit/>
          </a:bodyPr>
          <a:lstStyle/>
          <a:p>
            <a:pPr algn="l"/>
            <a:r>
              <a:rPr lang="en-US" sz="4800" dirty="0">
                <a:solidFill>
                  <a:srgbClr val="FFFFFF"/>
                </a:solidFill>
              </a:rPr>
              <a:t>End to End Control</a:t>
            </a:r>
            <a:endParaRPr lang="en-BE" sz="4800" dirty="0">
              <a:solidFill>
                <a:srgbClr val="FFFFFF"/>
              </a:solidFill>
            </a:endParaRPr>
          </a:p>
        </p:txBody>
      </p:sp>
      <p:sp>
        <p:nvSpPr>
          <p:cNvPr id="5" name="Subtitle 4">
            <a:extLst>
              <a:ext uri="{FF2B5EF4-FFF2-40B4-BE49-F238E27FC236}">
                <a16:creationId xmlns:a16="http://schemas.microsoft.com/office/drawing/2014/main" id="{5E60AD5C-C5B1-48D4-A9A9-C76A067E3EBF}"/>
              </a:ext>
            </a:extLst>
          </p:cNvPr>
          <p:cNvSpPr>
            <a:spLocks noGrp="1"/>
          </p:cNvSpPr>
          <p:nvPr>
            <p:ph type="subTitle" idx="1"/>
          </p:nvPr>
        </p:nvSpPr>
        <p:spPr>
          <a:xfrm>
            <a:off x="1350682" y="4870824"/>
            <a:ext cx="10005951" cy="1458258"/>
          </a:xfrm>
        </p:spPr>
        <p:txBody>
          <a:bodyPr anchor="ctr">
            <a:normAutofit/>
          </a:bodyPr>
          <a:lstStyle/>
          <a:p>
            <a:pPr algn="l"/>
            <a:endParaRPr lang="en-BE"/>
          </a:p>
        </p:txBody>
      </p:sp>
    </p:spTree>
    <p:extLst>
      <p:ext uri="{BB962C8B-B14F-4D97-AF65-F5344CB8AC3E}">
        <p14:creationId xmlns:p14="http://schemas.microsoft.com/office/powerpoint/2010/main" val="425596600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F4A330-4369-4122-A187-E2158A4801C9}"/>
              </a:ext>
            </a:extLst>
          </p:cNvPr>
          <p:cNvSpPr>
            <a:spLocks noGrp="1"/>
          </p:cNvSpPr>
          <p:nvPr>
            <p:ph type="title"/>
          </p:nvPr>
        </p:nvSpPr>
        <p:spPr>
          <a:xfrm>
            <a:off x="838199" y="291090"/>
            <a:ext cx="10515599" cy="932688"/>
          </a:xfrm>
        </p:spPr>
        <p:txBody>
          <a:bodyPr vert="horz" lIns="91440" tIns="45720" rIns="91440" bIns="45720" rtlCol="0" anchor="b">
            <a:normAutofit/>
          </a:bodyPr>
          <a:lstStyle/>
          <a:p>
            <a:r>
              <a:rPr lang="en-US" sz="5400" kern="1200" dirty="0" err="1">
                <a:solidFill>
                  <a:schemeClr val="tx1"/>
                </a:solidFill>
                <a:latin typeface="+mj-lt"/>
                <a:ea typeface="+mj-ea"/>
                <a:cs typeface="+mj-cs"/>
              </a:rPr>
              <a:t>DevSecOps</a:t>
            </a:r>
            <a:r>
              <a:rPr lang="en-US" sz="5400" kern="1200" dirty="0">
                <a:solidFill>
                  <a:schemeClr val="tx1"/>
                </a:solidFill>
                <a:latin typeface="+mj-lt"/>
                <a:ea typeface="+mj-ea"/>
                <a:cs typeface="+mj-cs"/>
              </a:rPr>
              <a:t> in GitHub</a:t>
            </a:r>
          </a:p>
        </p:txBody>
      </p:sp>
      <p:sp>
        <p:nvSpPr>
          <p:cNvPr id="71" name="Rectangle 70">
            <a:extLst>
              <a:ext uri="{FF2B5EF4-FFF2-40B4-BE49-F238E27FC236}">
                <a16:creationId xmlns:a16="http://schemas.microsoft.com/office/drawing/2014/main" id="{F170E346-B98B-43A6-A4DA-D36FF6328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B7FB9BED-C83E-4E27-9AB7-E5972825188F}"/>
              </a:ext>
            </a:extLst>
          </p:cNvPr>
          <p:cNvSpPr txBox="1"/>
          <p:nvPr/>
        </p:nvSpPr>
        <p:spPr>
          <a:xfrm>
            <a:off x="6621" y="6288545"/>
            <a:ext cx="7392007"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hlinkClick r:id="rId2"/>
              </a:rPr>
              <a:t>DevSecOps</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2"/>
              </a:rPr>
              <a:t> in GitHub - Azure Solution Ideas | Microsoft Docs</a:t>
            </a:r>
            <a:endParaRPr kumimoji="0" lang="en-BE"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4" name="Picture 2">
            <a:extLst>
              <a:ext uri="{FF2B5EF4-FFF2-40B4-BE49-F238E27FC236}">
                <a16:creationId xmlns:a16="http://schemas.microsoft.com/office/drawing/2014/main" id="{BC653952-D88F-4ADA-8404-572E4A2E7DD8}"/>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016877" y="1349407"/>
            <a:ext cx="7063974" cy="44503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50359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F4A330-4369-4122-A187-E2158A4801C9}"/>
              </a:ext>
            </a:extLst>
          </p:cNvPr>
          <p:cNvSpPr>
            <a:spLocks noGrp="1"/>
          </p:cNvSpPr>
          <p:nvPr>
            <p:ph type="title"/>
          </p:nvPr>
        </p:nvSpPr>
        <p:spPr>
          <a:xfrm>
            <a:off x="838199" y="291090"/>
            <a:ext cx="10515599" cy="932688"/>
          </a:xfrm>
        </p:spPr>
        <p:txBody>
          <a:bodyPr vert="horz" lIns="91440" tIns="45720" rIns="91440" bIns="45720" rtlCol="0" anchor="b">
            <a:normAutofit/>
          </a:bodyPr>
          <a:lstStyle/>
          <a:p>
            <a:r>
              <a:rPr lang="en-US" sz="5400" kern="1200" dirty="0" err="1">
                <a:solidFill>
                  <a:schemeClr val="tx1"/>
                </a:solidFill>
                <a:latin typeface="+mj-lt"/>
                <a:ea typeface="+mj-ea"/>
                <a:cs typeface="+mj-cs"/>
              </a:rPr>
              <a:t>DevSecOps</a:t>
            </a:r>
            <a:r>
              <a:rPr lang="en-US" sz="5400" kern="1200" dirty="0">
                <a:solidFill>
                  <a:schemeClr val="tx1"/>
                </a:solidFill>
                <a:latin typeface="+mj-lt"/>
                <a:ea typeface="+mj-ea"/>
                <a:cs typeface="+mj-cs"/>
              </a:rPr>
              <a:t> in GitHub</a:t>
            </a:r>
          </a:p>
        </p:txBody>
      </p:sp>
      <p:sp>
        <p:nvSpPr>
          <p:cNvPr id="71" name="Rectangle 70">
            <a:extLst>
              <a:ext uri="{FF2B5EF4-FFF2-40B4-BE49-F238E27FC236}">
                <a16:creationId xmlns:a16="http://schemas.microsoft.com/office/drawing/2014/main" id="{F170E346-B98B-43A6-A4DA-D36FF6328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B7FB9BED-C83E-4E27-9AB7-E5972825188F}"/>
              </a:ext>
            </a:extLst>
          </p:cNvPr>
          <p:cNvSpPr txBox="1"/>
          <p:nvPr/>
        </p:nvSpPr>
        <p:spPr>
          <a:xfrm>
            <a:off x="6621" y="6288545"/>
            <a:ext cx="7392007"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hlinkClick r:id="rId2"/>
              </a:rPr>
              <a:t>About code scanning - GitHub Docs</a:t>
            </a:r>
            <a:endParaRPr kumimoji="0" lang="en-BE"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20482" name="Picture 2" descr="Alert annotation within a pull request diff">
            <a:extLst>
              <a:ext uri="{FF2B5EF4-FFF2-40B4-BE49-F238E27FC236}">
                <a16:creationId xmlns:a16="http://schemas.microsoft.com/office/drawing/2014/main" id="{DA55FF45-D881-4F6F-8116-9388EF83A6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577975"/>
            <a:ext cx="12192000" cy="3702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78945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F4A330-4369-4122-A187-E2158A4801C9}"/>
              </a:ext>
            </a:extLst>
          </p:cNvPr>
          <p:cNvSpPr>
            <a:spLocks noGrp="1"/>
          </p:cNvSpPr>
          <p:nvPr>
            <p:ph type="title"/>
          </p:nvPr>
        </p:nvSpPr>
        <p:spPr>
          <a:xfrm>
            <a:off x="838199" y="291090"/>
            <a:ext cx="10515599" cy="932688"/>
          </a:xfrm>
        </p:spPr>
        <p:txBody>
          <a:bodyPr vert="horz" lIns="91440" tIns="45720" rIns="91440" bIns="45720" rtlCol="0" anchor="b">
            <a:normAutofit/>
          </a:bodyPr>
          <a:lstStyle/>
          <a:p>
            <a:r>
              <a:rPr lang="en-US" sz="5400" kern="1200" dirty="0" err="1">
                <a:solidFill>
                  <a:schemeClr val="tx1"/>
                </a:solidFill>
                <a:latin typeface="+mj-lt"/>
                <a:ea typeface="+mj-ea"/>
                <a:cs typeface="+mj-cs"/>
              </a:rPr>
              <a:t>DevSecOps</a:t>
            </a:r>
            <a:r>
              <a:rPr lang="en-US" sz="5400" kern="1200" dirty="0">
                <a:solidFill>
                  <a:schemeClr val="tx1"/>
                </a:solidFill>
                <a:latin typeface="+mj-lt"/>
                <a:ea typeface="+mj-ea"/>
                <a:cs typeface="+mj-cs"/>
              </a:rPr>
              <a:t> in GitHub</a:t>
            </a:r>
          </a:p>
        </p:txBody>
      </p:sp>
      <p:sp>
        <p:nvSpPr>
          <p:cNvPr id="71" name="Rectangle 70">
            <a:extLst>
              <a:ext uri="{FF2B5EF4-FFF2-40B4-BE49-F238E27FC236}">
                <a16:creationId xmlns:a16="http://schemas.microsoft.com/office/drawing/2014/main" id="{F170E346-B98B-43A6-A4DA-D36FF6328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B7FB9BED-C83E-4E27-9AB7-E5972825188F}"/>
              </a:ext>
            </a:extLst>
          </p:cNvPr>
          <p:cNvSpPr txBox="1"/>
          <p:nvPr/>
        </p:nvSpPr>
        <p:spPr>
          <a:xfrm>
            <a:off x="6621" y="6288545"/>
            <a:ext cx="7392007"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hlinkClick r:id="rId2"/>
              </a:rPr>
              <a:t>DevSecOps</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2"/>
              </a:rPr>
              <a:t> in GitHub - Azure Solution Ideas | Microsoft Docs</a:t>
            </a:r>
            <a:endParaRPr kumimoji="0" lang="en-BE"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2290" name="Picture 2">
            <a:extLst>
              <a:ext uri="{FF2B5EF4-FFF2-40B4-BE49-F238E27FC236}">
                <a16:creationId xmlns:a16="http://schemas.microsoft.com/office/drawing/2014/main" id="{DCC450F8-CF8D-4F36-9BB0-9A3821811C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42203" y="1544277"/>
            <a:ext cx="9604075" cy="43568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779145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F4A330-4369-4122-A187-E2158A4801C9}"/>
              </a:ext>
            </a:extLst>
          </p:cNvPr>
          <p:cNvSpPr>
            <a:spLocks noGrp="1"/>
          </p:cNvSpPr>
          <p:nvPr>
            <p:ph type="title"/>
          </p:nvPr>
        </p:nvSpPr>
        <p:spPr>
          <a:xfrm>
            <a:off x="838199" y="291090"/>
            <a:ext cx="10515599" cy="932688"/>
          </a:xfrm>
        </p:spPr>
        <p:txBody>
          <a:bodyPr vert="horz" lIns="91440" tIns="45720" rIns="91440" bIns="45720" rtlCol="0" anchor="b">
            <a:normAutofit/>
          </a:bodyPr>
          <a:lstStyle/>
          <a:p>
            <a:r>
              <a:rPr lang="en-US" sz="5400" kern="1200" dirty="0" err="1">
                <a:solidFill>
                  <a:schemeClr val="tx1"/>
                </a:solidFill>
                <a:latin typeface="+mj-lt"/>
                <a:ea typeface="+mj-ea"/>
                <a:cs typeface="+mj-cs"/>
              </a:rPr>
              <a:t>DevSecOps</a:t>
            </a:r>
            <a:r>
              <a:rPr lang="en-US" sz="5400" kern="1200" dirty="0">
                <a:solidFill>
                  <a:schemeClr val="tx1"/>
                </a:solidFill>
                <a:latin typeface="+mj-lt"/>
                <a:ea typeface="+mj-ea"/>
                <a:cs typeface="+mj-cs"/>
              </a:rPr>
              <a:t> in Azure</a:t>
            </a:r>
          </a:p>
        </p:txBody>
      </p:sp>
      <p:sp>
        <p:nvSpPr>
          <p:cNvPr id="71" name="Rectangle 70">
            <a:extLst>
              <a:ext uri="{FF2B5EF4-FFF2-40B4-BE49-F238E27FC236}">
                <a16:creationId xmlns:a16="http://schemas.microsoft.com/office/drawing/2014/main" id="{F170E346-B98B-43A6-A4DA-D36FF6328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B7FB9BED-C83E-4E27-9AB7-E5972825188F}"/>
              </a:ext>
            </a:extLst>
          </p:cNvPr>
          <p:cNvSpPr txBox="1"/>
          <p:nvPr/>
        </p:nvSpPr>
        <p:spPr>
          <a:xfrm>
            <a:off x="6621" y="6202280"/>
            <a:ext cx="7392007"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hlinkClick r:id="rId2"/>
              </a:rPr>
              <a:t>DevSecOps</a:t>
            </a:r>
            <a:r>
              <a:rPr lang="en-US" dirty="0">
                <a:hlinkClick r:id="rId2"/>
              </a:rPr>
              <a:t> in Azure - Azure Solution Ideas | Microsoft Docs</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hlinkClick r:id="rId3"/>
              </a:rPr>
              <a:t>Learn Azure Policy for Kubernetes - Azure Policy | Microsoft Docs</a:t>
            </a:r>
            <a:endParaRPr kumimoji="0" lang="en-BE"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3314" name="Picture 2">
            <a:extLst>
              <a:ext uri="{FF2B5EF4-FFF2-40B4-BE49-F238E27FC236}">
                <a16:creationId xmlns:a16="http://schemas.microsoft.com/office/drawing/2014/main" id="{FDC3A36A-1BCA-47D4-BCD1-036048AB0A8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95910" y="1292683"/>
            <a:ext cx="6808129" cy="4675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464799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F4A330-4369-4122-A187-E2158A4801C9}"/>
              </a:ext>
            </a:extLst>
          </p:cNvPr>
          <p:cNvSpPr>
            <a:spLocks noGrp="1"/>
          </p:cNvSpPr>
          <p:nvPr>
            <p:ph type="title"/>
          </p:nvPr>
        </p:nvSpPr>
        <p:spPr>
          <a:xfrm>
            <a:off x="838199" y="291090"/>
            <a:ext cx="10515599" cy="932688"/>
          </a:xfrm>
        </p:spPr>
        <p:txBody>
          <a:bodyPr vert="horz" lIns="91440" tIns="45720" rIns="91440" bIns="45720" rtlCol="0" anchor="b">
            <a:normAutofit/>
          </a:bodyPr>
          <a:lstStyle/>
          <a:p>
            <a:r>
              <a:rPr lang="en-US" sz="5400" dirty="0"/>
              <a:t>Secure DevOps for AKS</a:t>
            </a:r>
            <a:endParaRPr lang="en-US" sz="5400" kern="1200" dirty="0">
              <a:solidFill>
                <a:schemeClr val="tx1"/>
              </a:solidFill>
              <a:latin typeface="+mj-lt"/>
              <a:ea typeface="+mj-ea"/>
              <a:cs typeface="+mj-cs"/>
            </a:endParaRPr>
          </a:p>
        </p:txBody>
      </p:sp>
      <p:sp>
        <p:nvSpPr>
          <p:cNvPr id="71" name="Rectangle 70">
            <a:extLst>
              <a:ext uri="{FF2B5EF4-FFF2-40B4-BE49-F238E27FC236}">
                <a16:creationId xmlns:a16="http://schemas.microsoft.com/office/drawing/2014/main" id="{F170E346-B98B-43A6-A4DA-D36FF6328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B7FB9BED-C83E-4E27-9AB7-E5972825188F}"/>
              </a:ext>
            </a:extLst>
          </p:cNvPr>
          <p:cNvSpPr txBox="1"/>
          <p:nvPr/>
        </p:nvSpPr>
        <p:spPr>
          <a:xfrm>
            <a:off x="6621" y="6167297"/>
            <a:ext cx="7980486" cy="92333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hlinkClick r:id="rId2"/>
              </a:rPr>
              <a:t>Secure DevOps for AKS - Azure Solution Ideas | Microsoft Docs</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hlinkClick r:id="rId3"/>
              </a:rPr>
              <a:t>GitOps</a:t>
            </a:r>
            <a:r>
              <a:rPr lang="en-US" dirty="0">
                <a:hlinkClick r:id="rId3"/>
              </a:rPr>
              <a:t> for Azure Kubernetes Service - Azure Example Scenarios | Microsoft Docs</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BE"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33794" name="Picture 2" descr="Architecture diagram">
            <a:extLst>
              <a:ext uri="{FF2B5EF4-FFF2-40B4-BE49-F238E27FC236}">
                <a16:creationId xmlns:a16="http://schemas.microsoft.com/office/drawing/2014/main" id="{BD30A1AB-610F-457E-A543-803D94A3EF9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83878" y="1223778"/>
            <a:ext cx="7324673" cy="49256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630678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F4A330-4369-4122-A187-E2158A4801C9}"/>
              </a:ext>
            </a:extLst>
          </p:cNvPr>
          <p:cNvSpPr>
            <a:spLocks noGrp="1"/>
          </p:cNvSpPr>
          <p:nvPr>
            <p:ph type="title"/>
          </p:nvPr>
        </p:nvSpPr>
        <p:spPr>
          <a:xfrm>
            <a:off x="838199" y="291090"/>
            <a:ext cx="10515599" cy="932688"/>
          </a:xfrm>
        </p:spPr>
        <p:txBody>
          <a:bodyPr vert="horz" lIns="91440" tIns="45720" rIns="91440" bIns="45720" rtlCol="0" anchor="b">
            <a:noAutofit/>
          </a:bodyPr>
          <a:lstStyle/>
          <a:p>
            <a:r>
              <a:rPr lang="en-US" dirty="0"/>
              <a:t>Microsoft Defender for Container Registries </a:t>
            </a:r>
            <a:endParaRPr lang="en-US" kern="1200" dirty="0">
              <a:solidFill>
                <a:schemeClr val="tx1"/>
              </a:solidFill>
              <a:latin typeface="+mj-lt"/>
              <a:ea typeface="+mj-ea"/>
              <a:cs typeface="+mj-cs"/>
            </a:endParaRPr>
          </a:p>
        </p:txBody>
      </p:sp>
      <p:sp>
        <p:nvSpPr>
          <p:cNvPr id="71" name="Rectangle 70">
            <a:extLst>
              <a:ext uri="{FF2B5EF4-FFF2-40B4-BE49-F238E27FC236}">
                <a16:creationId xmlns:a16="http://schemas.microsoft.com/office/drawing/2014/main" id="{F170E346-B98B-43A6-A4DA-D36FF6328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B7FB9BED-C83E-4E27-9AB7-E5972825188F}"/>
              </a:ext>
            </a:extLst>
          </p:cNvPr>
          <p:cNvSpPr txBox="1"/>
          <p:nvPr/>
        </p:nvSpPr>
        <p:spPr>
          <a:xfrm>
            <a:off x="6621" y="6288545"/>
            <a:ext cx="8832579"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hlinkClick r:id="rId2"/>
              </a:rPr>
              <a:t>Microsoft Defender for container registries - the benefits and features | Microsoft Docs</a:t>
            </a:r>
            <a:endParaRPr kumimoji="0" lang="en-BE"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35842" name="Picture 2" descr="Microsoft Defender for Cloud and Azure Container Registry (ACR) high-level overview.">
            <a:extLst>
              <a:ext uri="{FF2B5EF4-FFF2-40B4-BE49-F238E27FC236}">
                <a16:creationId xmlns:a16="http://schemas.microsoft.com/office/drawing/2014/main" id="{444E9FBE-4139-4230-BCA8-6686155D67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61404" y="1388744"/>
            <a:ext cx="6656987" cy="46549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904202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F4A330-4369-4122-A187-E2158A4801C9}"/>
              </a:ext>
            </a:extLst>
          </p:cNvPr>
          <p:cNvSpPr>
            <a:spLocks noGrp="1"/>
          </p:cNvSpPr>
          <p:nvPr>
            <p:ph type="title"/>
          </p:nvPr>
        </p:nvSpPr>
        <p:spPr>
          <a:xfrm>
            <a:off x="838199" y="291090"/>
            <a:ext cx="10515599" cy="932688"/>
          </a:xfrm>
        </p:spPr>
        <p:txBody>
          <a:bodyPr vert="horz" lIns="91440" tIns="45720" rIns="91440" bIns="45720" rtlCol="0" anchor="b">
            <a:noAutofit/>
          </a:bodyPr>
          <a:lstStyle/>
          <a:p>
            <a:r>
              <a:rPr lang="en-US" dirty="0"/>
              <a:t>Microsoft Defender for Container Registries </a:t>
            </a:r>
            <a:endParaRPr lang="en-US" kern="1200" dirty="0">
              <a:solidFill>
                <a:schemeClr val="tx1"/>
              </a:solidFill>
              <a:latin typeface="+mj-lt"/>
              <a:ea typeface="+mj-ea"/>
              <a:cs typeface="+mj-cs"/>
            </a:endParaRPr>
          </a:p>
        </p:txBody>
      </p:sp>
      <p:sp>
        <p:nvSpPr>
          <p:cNvPr id="71" name="Rectangle 70">
            <a:extLst>
              <a:ext uri="{FF2B5EF4-FFF2-40B4-BE49-F238E27FC236}">
                <a16:creationId xmlns:a16="http://schemas.microsoft.com/office/drawing/2014/main" id="{F170E346-B98B-43A6-A4DA-D36FF6328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B7FB9BED-C83E-4E27-9AB7-E5972825188F}"/>
              </a:ext>
            </a:extLst>
          </p:cNvPr>
          <p:cNvSpPr txBox="1"/>
          <p:nvPr/>
        </p:nvSpPr>
        <p:spPr>
          <a:xfrm>
            <a:off x="-18640" y="5879333"/>
            <a:ext cx="12350410" cy="120032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2"/>
              </a:rPr>
              <a:t>Microsoft Defender for container registries - the benefits and features | Microsoft Docs</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hlinkClick r:id="rId3"/>
              </a:rPr>
              <a:t>Defender for Cloud's vulnerability scanner for container images in CI/CD workflows | Microsoft Docs</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hlinkClick r:id="rId4"/>
              </a:rPr>
              <a:t>Enhance your CI/CD deployment by using Vulnerability Assessments from Microsoft Defender for ACR - Microsoft Tech Community</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BE"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36866" name="Picture 2" descr="Sample Microsoft Defender for Cloud recommendation about vulnerabilities discovered in an Azure Container Registry (ACR) hosted image.">
            <a:extLst>
              <a:ext uri="{FF2B5EF4-FFF2-40B4-BE49-F238E27FC236}">
                <a16:creationId xmlns:a16="http://schemas.microsoft.com/office/drawing/2014/main" id="{AB7BCDFF-70AD-4205-B4F0-8AA1DE636CD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56949" y="1312502"/>
            <a:ext cx="7007706" cy="45022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9946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10" name="Rectangle 7">
            <a:extLst>
              <a:ext uri="{FF2B5EF4-FFF2-40B4-BE49-F238E27FC236}">
                <a16:creationId xmlns:a16="http://schemas.microsoft.com/office/drawing/2014/main" id="{DE7FFD28-545C-4C88-A2E7-152FB234C9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6100" y="349250"/>
            <a:ext cx="11099800" cy="18034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48EB746-C11C-44A5-99F1-8C5BDEE8D0F3}"/>
              </a:ext>
            </a:extLst>
          </p:cNvPr>
          <p:cNvSpPr>
            <a:spLocks noGrp="1"/>
          </p:cNvSpPr>
          <p:nvPr>
            <p:ph type="title"/>
          </p:nvPr>
        </p:nvSpPr>
        <p:spPr>
          <a:xfrm>
            <a:off x="838200" y="588168"/>
            <a:ext cx="10515600" cy="1325563"/>
          </a:xfrm>
        </p:spPr>
        <p:txBody>
          <a:bodyPr>
            <a:normAutofit/>
          </a:bodyPr>
          <a:lstStyle/>
          <a:p>
            <a:pPr algn="ctr"/>
            <a:r>
              <a:rPr lang="es-ES" sz="4600">
                <a:solidFill>
                  <a:srgbClr val="FFFFFF"/>
                </a:solidFill>
              </a:rPr>
              <a:t>Azure Defender for Containers</a:t>
            </a:r>
            <a:endParaRPr lang="en-US" sz="4600">
              <a:solidFill>
                <a:srgbClr val="FFFFFF"/>
              </a:solidFill>
            </a:endParaRPr>
          </a:p>
        </p:txBody>
      </p:sp>
      <p:sp>
        <p:nvSpPr>
          <p:cNvPr id="3" name="Content Placeholder 2">
            <a:extLst>
              <a:ext uri="{FF2B5EF4-FFF2-40B4-BE49-F238E27FC236}">
                <a16:creationId xmlns:a16="http://schemas.microsoft.com/office/drawing/2014/main" id="{C4C54A2E-540D-4694-92B7-A319BBE53B67}"/>
              </a:ext>
            </a:extLst>
          </p:cNvPr>
          <p:cNvSpPr>
            <a:spLocks noGrp="1"/>
          </p:cNvSpPr>
          <p:nvPr>
            <p:ph idx="1"/>
          </p:nvPr>
        </p:nvSpPr>
        <p:spPr>
          <a:xfrm>
            <a:off x="838200" y="2391568"/>
            <a:ext cx="10515600" cy="3785394"/>
          </a:xfrm>
        </p:spPr>
        <p:txBody>
          <a:bodyPr anchor="ctr">
            <a:normAutofit/>
          </a:bodyPr>
          <a:lstStyle/>
          <a:p>
            <a:r>
              <a:rPr lang="en-US" sz="2400">
                <a:hlinkClick r:id="rId2"/>
              </a:rPr>
              <a:t>Azure Defender for container registries | Microsoft Docs</a:t>
            </a:r>
            <a:endParaRPr lang="en-US" sz="2400"/>
          </a:p>
          <a:p>
            <a:r>
              <a:rPr lang="en-US" sz="2400">
                <a:hlinkClick r:id="rId3"/>
              </a:rPr>
              <a:t>How to use Azure Defender for container registries | Microsoft Docs</a:t>
            </a:r>
            <a:endParaRPr lang="en-US" sz="2400"/>
          </a:p>
          <a:p>
            <a:r>
              <a:rPr lang="en-US" sz="2400"/>
              <a:t>GitHub Automation</a:t>
            </a:r>
          </a:p>
          <a:p>
            <a:pPr lvl="1"/>
            <a:r>
              <a:rPr lang="en-US">
                <a:hlinkClick r:id="rId4"/>
              </a:rPr>
              <a:t>Azure Defender's vulnerability scanner for container images in CI/CD workflows | Microsoft Docs</a:t>
            </a:r>
            <a:endParaRPr lang="en-US"/>
          </a:p>
          <a:p>
            <a:r>
              <a:rPr lang="en-US" sz="2400"/>
              <a:t>Azure DevOps Automation</a:t>
            </a:r>
          </a:p>
          <a:p>
            <a:pPr lvl="1"/>
            <a:r>
              <a:rPr lang="en-US">
                <a:hlinkClick r:id="rId5"/>
              </a:rPr>
              <a:t>Enhance your CI/CD deployment by using Vulnerability Assessments from Azure Defender for ACR - Microsoft Tech Community</a:t>
            </a:r>
            <a:endParaRPr lang="en-US" dirty="0"/>
          </a:p>
        </p:txBody>
      </p:sp>
    </p:spTree>
    <p:extLst>
      <p:ext uri="{BB962C8B-B14F-4D97-AF65-F5344CB8AC3E}">
        <p14:creationId xmlns:p14="http://schemas.microsoft.com/office/powerpoint/2010/main" val="37407626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6">
            <a:extLst>
              <a:ext uri="{FF2B5EF4-FFF2-40B4-BE49-F238E27FC236}">
                <a16:creationId xmlns:a16="http://schemas.microsoft.com/office/drawing/2014/main" id="{0DA72EB1-80B5-4983-94C4-95B58F4D5E65}"/>
              </a:ext>
            </a:extLst>
          </p:cNvPr>
          <p:cNvSpPr txBox="1">
            <a:spLocks noGrp="1"/>
          </p:cNvSpPr>
          <p:nvPr>
            <p:ph type="title" idx="4294967295"/>
          </p:nvPr>
        </p:nvSpPr>
        <p:spPr>
          <a:xfrm>
            <a:off x="4572000" y="572870"/>
            <a:ext cx="7102475" cy="1080309"/>
          </a:xfrm>
          <a:prstGeom prst="rect">
            <a:avLst/>
          </a:prstGeom>
          <a:noFill/>
          <a:ln>
            <a:noFill/>
            <a:prstDash/>
          </a:ln>
          <a:effectLst/>
        </p:spPr>
        <p:txBody>
          <a:bodyPr rot="0" spcFirstLastPara="1" vertOverflow="overflow" horzOverflow="overflow" vert="horz" wrap="square" lIns="19021" tIns="19021" rIns="19021" bIns="19021" numCol="1" spcCol="0" rtlCol="0" fromWordArt="0" anchor="ctr" anchorCtr="0" forceAA="0" compatLnSpc="1">
            <a:prstTxWarp prst="textNoShape">
              <a:avLst/>
            </a:prstTxWarp>
            <a:noAutofit/>
          </a:bodyPr>
          <a:lstStyle>
            <a:defPPr>
              <a:defRPr lang="en-US"/>
            </a:defPPr>
            <a:lvl1pPr marR="0" lvl="0" indent="0" algn="ctr" defTabSz="582789" fontAlgn="auto">
              <a:lnSpc>
                <a:spcPct val="100000"/>
              </a:lnSpc>
              <a:spcBef>
                <a:spcPts val="0"/>
              </a:spcBef>
              <a:spcAft>
                <a:spcPts val="0"/>
              </a:spcAft>
              <a:buClr>
                <a:srgbClr val="24292E"/>
              </a:buClr>
              <a:buSzPts val="3000"/>
              <a:buFontTx/>
              <a:buNone/>
              <a:tabLst/>
              <a:defRPr kumimoji="0" sz="3600" b="0" i="0" u="none" strike="noStrike" cap="none" spc="0" normalizeH="0" baseline="0">
                <a:ln w="3175">
                  <a:noFill/>
                </a:ln>
                <a:solidFill>
                  <a:prstClr val="white"/>
                </a:solidFill>
                <a:effectLst/>
                <a:uLnTx/>
                <a:uFillTx/>
                <a:latin typeface="+mj-lt"/>
                <a:cs typeface="Segoe UI" pitchFamily="34" charset="0"/>
              </a:defRPr>
            </a:lvl1pPr>
            <a:lvl2pPr lvl="1">
              <a:lnSpc>
                <a:spcPct val="100000"/>
              </a:lnSpc>
              <a:spcBef>
                <a:spcPts val="0"/>
              </a:spcBef>
              <a:spcAft>
                <a:spcPts val="0"/>
              </a:spcAft>
              <a:buClr>
                <a:srgbClr val="24292E"/>
              </a:buClr>
              <a:buSzPts val="3000"/>
              <a:buNone/>
              <a:defRPr sz="4000">
                <a:solidFill>
                  <a:srgbClr val="24292E"/>
                </a:solidFill>
              </a:defRPr>
            </a:lvl2pPr>
            <a:lvl3pPr lvl="2">
              <a:lnSpc>
                <a:spcPct val="100000"/>
              </a:lnSpc>
              <a:spcBef>
                <a:spcPts val="0"/>
              </a:spcBef>
              <a:spcAft>
                <a:spcPts val="0"/>
              </a:spcAft>
              <a:buClr>
                <a:srgbClr val="24292E"/>
              </a:buClr>
              <a:buSzPts val="3000"/>
              <a:buNone/>
              <a:defRPr sz="4000">
                <a:solidFill>
                  <a:srgbClr val="24292E"/>
                </a:solidFill>
              </a:defRPr>
            </a:lvl3pPr>
            <a:lvl4pPr lvl="3">
              <a:lnSpc>
                <a:spcPct val="100000"/>
              </a:lnSpc>
              <a:spcBef>
                <a:spcPts val="0"/>
              </a:spcBef>
              <a:spcAft>
                <a:spcPts val="0"/>
              </a:spcAft>
              <a:buClr>
                <a:srgbClr val="24292E"/>
              </a:buClr>
              <a:buSzPts val="3000"/>
              <a:buNone/>
              <a:defRPr sz="4000">
                <a:solidFill>
                  <a:srgbClr val="24292E"/>
                </a:solidFill>
              </a:defRPr>
            </a:lvl4pPr>
            <a:lvl5pPr lvl="4">
              <a:lnSpc>
                <a:spcPct val="100000"/>
              </a:lnSpc>
              <a:spcBef>
                <a:spcPts val="0"/>
              </a:spcBef>
              <a:spcAft>
                <a:spcPts val="0"/>
              </a:spcAft>
              <a:buClr>
                <a:srgbClr val="24292E"/>
              </a:buClr>
              <a:buSzPts val="3000"/>
              <a:buNone/>
              <a:defRPr sz="4000">
                <a:solidFill>
                  <a:srgbClr val="24292E"/>
                </a:solidFill>
              </a:defRPr>
            </a:lvl5pPr>
            <a:lvl6pPr lvl="5">
              <a:lnSpc>
                <a:spcPct val="100000"/>
              </a:lnSpc>
              <a:spcBef>
                <a:spcPts val="0"/>
              </a:spcBef>
              <a:spcAft>
                <a:spcPts val="0"/>
              </a:spcAft>
              <a:buClr>
                <a:srgbClr val="24292E"/>
              </a:buClr>
              <a:buSzPts val="3000"/>
              <a:buNone/>
              <a:defRPr sz="4000">
                <a:solidFill>
                  <a:srgbClr val="24292E"/>
                </a:solidFill>
              </a:defRPr>
            </a:lvl6pPr>
            <a:lvl7pPr lvl="6">
              <a:lnSpc>
                <a:spcPct val="100000"/>
              </a:lnSpc>
              <a:spcBef>
                <a:spcPts val="0"/>
              </a:spcBef>
              <a:spcAft>
                <a:spcPts val="0"/>
              </a:spcAft>
              <a:buClr>
                <a:srgbClr val="24292E"/>
              </a:buClr>
              <a:buSzPts val="3000"/>
              <a:buNone/>
              <a:defRPr sz="4000">
                <a:solidFill>
                  <a:srgbClr val="24292E"/>
                </a:solidFill>
              </a:defRPr>
            </a:lvl7pPr>
            <a:lvl8pPr lvl="7">
              <a:lnSpc>
                <a:spcPct val="100000"/>
              </a:lnSpc>
              <a:spcBef>
                <a:spcPts val="0"/>
              </a:spcBef>
              <a:spcAft>
                <a:spcPts val="0"/>
              </a:spcAft>
              <a:buClr>
                <a:srgbClr val="24292E"/>
              </a:buClr>
              <a:buSzPts val="3000"/>
              <a:buNone/>
              <a:defRPr sz="4000">
                <a:solidFill>
                  <a:srgbClr val="24292E"/>
                </a:solidFill>
              </a:defRPr>
            </a:lvl8pPr>
            <a:lvl9pPr lvl="8">
              <a:lnSpc>
                <a:spcPct val="100000"/>
              </a:lnSpc>
              <a:spcBef>
                <a:spcPts val="0"/>
              </a:spcBef>
              <a:spcAft>
                <a:spcPts val="0"/>
              </a:spcAft>
              <a:buClr>
                <a:srgbClr val="24292E"/>
              </a:buClr>
              <a:buSzPts val="3000"/>
              <a:buNone/>
              <a:defRPr sz="4000">
                <a:solidFill>
                  <a:srgbClr val="24292E"/>
                </a:solidFill>
              </a:defRPr>
            </a:lvl9pPr>
          </a:lstStyle>
          <a:p>
            <a:pPr marL="0" marR="0" lvl="0" indent="0" algn="ctr" defTabSz="582789" rtl="0" eaLnBrk="1" fontAlgn="auto" latinLnBrk="0" hangingPunct="1">
              <a:lnSpc>
                <a:spcPct val="100000"/>
              </a:lnSpc>
              <a:spcBef>
                <a:spcPts val="0"/>
              </a:spcBef>
              <a:spcAft>
                <a:spcPts val="0"/>
              </a:spcAft>
              <a:buClr>
                <a:srgbClr val="24292E"/>
              </a:buClr>
              <a:buSzPts val="3000"/>
              <a:buFontTx/>
              <a:buNone/>
              <a:tabLst/>
              <a:defRPr/>
            </a:pPr>
            <a:r>
              <a:rPr kumimoji="0" lang="en-US" sz="3600" b="0" i="0" u="none" strike="noStrike" kern="1200" cap="none" spc="0" normalizeH="0" baseline="0" noProof="0">
                <a:ln w="3175">
                  <a:noFill/>
                </a:ln>
                <a:solidFill>
                  <a:prstClr val="white"/>
                </a:solidFill>
                <a:effectLst/>
                <a:uLnTx/>
                <a:uFillTx/>
                <a:latin typeface="+mj-lt"/>
                <a:ea typeface="+mn-ea"/>
                <a:cs typeface="Segoe UI" pitchFamily="34" charset="0"/>
              </a:rPr>
              <a:t>It’s time to shift security </a:t>
            </a:r>
            <a:br>
              <a:rPr kumimoji="0" lang="en-US" sz="3600" b="0" i="0" u="none" strike="noStrike" kern="1200" cap="none" spc="0" normalizeH="0" baseline="0" noProof="0">
                <a:ln w="3175">
                  <a:noFill/>
                </a:ln>
                <a:solidFill>
                  <a:prstClr val="white"/>
                </a:solidFill>
                <a:effectLst/>
                <a:uLnTx/>
                <a:uFillTx/>
                <a:latin typeface="+mj-lt"/>
                <a:ea typeface="+mn-ea"/>
                <a:cs typeface="Segoe UI" pitchFamily="34" charset="0"/>
              </a:rPr>
            </a:br>
            <a:r>
              <a:rPr kumimoji="0" lang="en-US" sz="3600" b="0" i="0" u="none" strike="noStrike" kern="1200" cap="none" spc="0" normalizeH="0" baseline="0" noProof="0">
                <a:ln w="3175">
                  <a:noFill/>
                </a:ln>
                <a:solidFill>
                  <a:prstClr val="white"/>
                </a:solidFill>
                <a:effectLst/>
                <a:uLnTx/>
                <a:uFillTx/>
                <a:latin typeface="+mj-lt"/>
                <a:ea typeface="+mn-ea"/>
                <a:cs typeface="Segoe UI" pitchFamily="34" charset="0"/>
              </a:rPr>
              <a:t>left and unite teams</a:t>
            </a:r>
          </a:p>
        </p:txBody>
      </p:sp>
      <p:grpSp>
        <p:nvGrpSpPr>
          <p:cNvPr id="23" name="Group 22" descr="62% ">
            <a:extLst>
              <a:ext uri="{FF2B5EF4-FFF2-40B4-BE49-F238E27FC236}">
                <a16:creationId xmlns:a16="http://schemas.microsoft.com/office/drawing/2014/main" id="{AFD4D775-E595-44BB-9E90-3C647BF93DF0}"/>
              </a:ext>
            </a:extLst>
          </p:cNvPr>
          <p:cNvGrpSpPr/>
          <p:nvPr/>
        </p:nvGrpSpPr>
        <p:grpSpPr>
          <a:xfrm>
            <a:off x="5337632" y="1904584"/>
            <a:ext cx="2073949" cy="2072918"/>
            <a:chOff x="-3311465" y="4607195"/>
            <a:chExt cx="2687236" cy="2685900"/>
          </a:xfrm>
        </p:grpSpPr>
        <p:sp>
          <p:nvSpPr>
            <p:cNvPr id="24" name="Oval 23">
              <a:extLst>
                <a:ext uri="{FF2B5EF4-FFF2-40B4-BE49-F238E27FC236}">
                  <a16:creationId xmlns:a16="http://schemas.microsoft.com/office/drawing/2014/main" id="{C20D4F72-F02D-4B58-85B4-35D3DF841A25}"/>
                </a:ext>
              </a:extLst>
            </p:cNvPr>
            <p:cNvSpPr/>
            <p:nvPr/>
          </p:nvSpPr>
          <p:spPr>
            <a:xfrm>
              <a:off x="-3311465" y="4607195"/>
              <a:ext cx="2687236" cy="2685900"/>
            </a:xfrm>
            <a:prstGeom prst="ellipse">
              <a:avLst/>
            </a:prstGeom>
            <a:solidFill>
              <a:schemeClr val="accent5">
                <a:alpha val="50000"/>
              </a:schemeClr>
            </a:solidFill>
            <a:ln>
              <a:noFill/>
            </a:ln>
            <a:effectLst>
              <a:outerShdw blurRad="889000" dist="50800" dir="5400000" sx="89000" sy="89000" algn="ctr" rotWithShape="0">
                <a:srgbClr val="000000">
                  <a:alpha val="4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285750" rtl="0" eaLnBrk="1" fontAlgn="auto" latinLnBrk="0" hangingPunct="1">
                <a:lnSpc>
                  <a:spcPct val="100000"/>
                </a:lnSpc>
                <a:spcBef>
                  <a:spcPts val="0"/>
                </a:spcBef>
                <a:spcAft>
                  <a:spcPts val="0"/>
                </a:spcAft>
                <a:buClrTx/>
                <a:buSzTx/>
                <a:buFontTx/>
                <a:buNone/>
                <a:tabLst/>
                <a:defRPr/>
              </a:pPr>
              <a:endParaRPr kumimoji="0" lang="en-US" sz="1125" b="0" i="0" u="none" strike="noStrike" kern="1200" cap="none" spc="0" normalizeH="0" baseline="0" noProof="0">
                <a:ln>
                  <a:noFill/>
                </a:ln>
                <a:solidFill>
                  <a:prstClr val="white"/>
                </a:solidFill>
                <a:effectLst/>
                <a:uLnTx/>
                <a:uFillTx/>
                <a:latin typeface="Segoe UI"/>
                <a:ea typeface="+mn-ea"/>
                <a:cs typeface="+mn-cs"/>
              </a:endParaRPr>
            </a:p>
          </p:txBody>
        </p:sp>
        <p:sp>
          <p:nvSpPr>
            <p:cNvPr id="25" name="Oval 24">
              <a:extLst>
                <a:ext uri="{FF2B5EF4-FFF2-40B4-BE49-F238E27FC236}">
                  <a16:creationId xmlns:a16="http://schemas.microsoft.com/office/drawing/2014/main" id="{DBF3496F-7F7E-4AA4-B2C3-B9C1CA06FA1B}"/>
                </a:ext>
              </a:extLst>
            </p:cNvPr>
            <p:cNvSpPr/>
            <p:nvPr/>
          </p:nvSpPr>
          <p:spPr>
            <a:xfrm>
              <a:off x="-3029523" y="4892398"/>
              <a:ext cx="2125514" cy="212446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91440" rtlCol="0" anchor="ctr"/>
            <a:lstStyle/>
            <a:p>
              <a:pPr marL="0" marR="0" lvl="0" indent="0" algn="ctr" defTabSz="931005" rtl="0" eaLnBrk="1" fontAlgn="auto" latinLnBrk="0" hangingPunct="1">
                <a:lnSpc>
                  <a:spcPct val="100000"/>
                </a:lnSpc>
                <a:spcBef>
                  <a:spcPct val="20000"/>
                </a:spcBef>
                <a:spcAft>
                  <a:spcPts val="0"/>
                </a:spcAft>
                <a:buClrTx/>
                <a:buSzPct val="90000"/>
                <a:buFontTx/>
                <a:buNone/>
                <a:tabLst/>
                <a:defRPr/>
              </a:pPr>
              <a:r>
                <a:rPr kumimoji="0" lang="en-US" sz="4800" b="0" i="0" u="none" strike="noStrike" kern="1200" cap="none" spc="0" normalizeH="0" baseline="0" noProof="0">
                  <a:ln>
                    <a:noFill/>
                  </a:ln>
                  <a:solidFill>
                    <a:srgbClr val="FFFFFF"/>
                  </a:solidFill>
                  <a:effectLst/>
                  <a:uLnTx/>
                  <a:uFillTx/>
                  <a:latin typeface="Segoe UI Semibold"/>
                  <a:ea typeface="+mn-ea"/>
                  <a:cs typeface="Segoe UI Semibold" panose="020B0502040204020203" pitchFamily="34" charset="0"/>
                  <a:sym typeface="Arial"/>
                </a:rPr>
                <a:t>62</a:t>
              </a:r>
              <a:r>
                <a:rPr kumimoji="0" lang="en-US" sz="3600" b="0" i="0" u="none" strike="noStrike" kern="1200" cap="none" spc="0" normalizeH="0" baseline="0" noProof="0">
                  <a:ln>
                    <a:noFill/>
                  </a:ln>
                  <a:solidFill>
                    <a:srgbClr val="FFFFFF"/>
                  </a:solidFill>
                  <a:effectLst/>
                  <a:uLnTx/>
                  <a:uFillTx/>
                  <a:latin typeface="Segoe UI Semibold"/>
                  <a:ea typeface="+mn-ea"/>
                  <a:cs typeface="Segoe UI Semibold" panose="020B0502040204020203" pitchFamily="34" charset="0"/>
                  <a:sym typeface="Arial"/>
                </a:rPr>
                <a:t>%</a:t>
              </a:r>
              <a:endParaRPr kumimoji="0" lang="en-US" sz="4800" b="0" i="0" u="none" strike="noStrike" kern="1200" cap="none" spc="0" normalizeH="0" baseline="0" noProof="0">
                <a:ln>
                  <a:noFill/>
                </a:ln>
                <a:solidFill>
                  <a:srgbClr val="FFFFFF"/>
                </a:solidFill>
                <a:effectLst/>
                <a:uLnTx/>
                <a:uFillTx/>
                <a:latin typeface="Segoe UI Semibold"/>
                <a:ea typeface="+mn-ea"/>
                <a:cs typeface="Segoe UI Semibold" panose="020B0502040204020203" pitchFamily="34" charset="0"/>
                <a:sym typeface="Arial"/>
              </a:endParaRPr>
            </a:p>
          </p:txBody>
        </p:sp>
      </p:grpSp>
      <p:sp>
        <p:nvSpPr>
          <p:cNvPr id="13" name="Text Placeholder 2">
            <a:extLst>
              <a:ext uri="{FF2B5EF4-FFF2-40B4-BE49-F238E27FC236}">
                <a16:creationId xmlns:a16="http://schemas.microsoft.com/office/drawing/2014/main" id="{994C05F1-16CA-496F-AEA2-66BDCA58D234}"/>
              </a:ext>
            </a:extLst>
          </p:cNvPr>
          <p:cNvSpPr txBox="1">
            <a:spLocks/>
          </p:cNvSpPr>
          <p:nvPr/>
        </p:nvSpPr>
        <p:spPr>
          <a:xfrm>
            <a:off x="4572000" y="4188381"/>
            <a:ext cx="3605212" cy="923330"/>
          </a:xfrm>
          <a:prstGeom prst="rect">
            <a:avLst/>
          </a:prstGeom>
        </p:spPr>
        <p:txBody>
          <a:bodyPr vert="horz" wrap="square" lIns="0" tIns="0" rIns="0" bIns="0" rtlCol="0" anchor="t">
            <a:spAutoFit/>
          </a:bodyPr>
          <a:lstStyle>
            <a:lvl1pPr marL="0" marR="0" indent="0" algn="l" defTabSz="932462" rtl="0" eaLnBrk="1" fontAlgn="auto" latinLnBrk="0" hangingPunct="1">
              <a:lnSpc>
                <a:spcPct val="100000"/>
              </a:lnSpc>
              <a:spcBef>
                <a:spcPct val="20000"/>
              </a:spcBef>
              <a:spcAft>
                <a:spcPts val="0"/>
              </a:spcAft>
              <a:buClrTx/>
              <a:buSzPct val="90000"/>
              <a:buFont typeface="Wingdings" panose="05000000000000000000" pitchFamily="2" charset="2"/>
              <a:buNone/>
              <a:tabLst/>
              <a:defRPr sz="2400" kern="1200" spc="0" baseline="0">
                <a:solidFill>
                  <a:schemeClr val="bg1"/>
                </a:solidFill>
                <a:latin typeface="+mn-lt"/>
                <a:ea typeface="+mn-ea"/>
                <a:cs typeface="Segoe UI Semilight" panose="020B0402040204020203" pitchFamily="34" charset="0"/>
              </a:defRPr>
            </a:lvl1pPr>
            <a:lvl2pPr marL="228531" marR="0" indent="0" algn="l" defTabSz="932462" rtl="0" eaLnBrk="1" fontAlgn="auto" latinLnBrk="0" hangingPunct="1">
              <a:lnSpc>
                <a:spcPct val="100000"/>
              </a:lnSpc>
              <a:spcBef>
                <a:spcPct val="20000"/>
              </a:spcBef>
              <a:spcAft>
                <a:spcPts val="0"/>
              </a:spcAft>
              <a:buClrTx/>
              <a:buSzPct val="90000"/>
              <a:buFont typeface="Wingdings" panose="05000000000000000000" pitchFamily="2" charset="2"/>
              <a:buNone/>
              <a:tabLst/>
              <a:defRPr sz="1999" kern="1200" spc="0" baseline="0">
                <a:solidFill>
                  <a:schemeClr val="bg1"/>
                </a:solidFill>
                <a:latin typeface="+mn-lt"/>
                <a:ea typeface="+mn-ea"/>
                <a:cs typeface="+mn-cs"/>
              </a:defRPr>
            </a:lvl2pPr>
            <a:lvl3pPr marL="457063" marR="0" indent="0" algn="l" defTabSz="93246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bg1"/>
                </a:solidFill>
                <a:latin typeface="+mn-lt"/>
                <a:ea typeface="+mn-ea"/>
                <a:cs typeface="+mn-cs"/>
              </a:defRPr>
            </a:lvl3pPr>
            <a:lvl4pPr marL="685594" marR="0" indent="0" algn="l" defTabSz="93246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bg1"/>
                </a:solidFill>
                <a:latin typeface="+mn-lt"/>
                <a:ea typeface="+mn-ea"/>
                <a:cs typeface="+mn-cs"/>
              </a:defRPr>
            </a:lvl4pPr>
            <a:lvl5pPr marL="914126" marR="0" indent="0" algn="l" defTabSz="93246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bg1"/>
                </a:solidFill>
                <a:latin typeface="+mn-lt"/>
                <a:ea typeface="+mn-ea"/>
                <a:cs typeface="+mn-cs"/>
              </a:defRPr>
            </a:lvl5pPr>
            <a:lvl6pPr marL="2564270"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30503"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6734"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2966"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9pPr>
          </a:lstStyle>
          <a:p>
            <a:pPr marL="0" marR="0" lvl="0" indent="0" algn="ctr" defTabSz="912971" rtl="0" eaLnBrk="1" fontAlgn="auto" latinLnBrk="0" hangingPunct="1">
              <a:lnSpc>
                <a:spcPct val="100000"/>
              </a:lnSpc>
              <a:spcBef>
                <a:spcPts val="0"/>
              </a:spcBef>
              <a:spcAft>
                <a:spcPts val="0"/>
              </a:spcAft>
              <a:buClr>
                <a:srgbClr val="44546A"/>
              </a:buClr>
              <a:buSzTx/>
              <a:buFont typeface="Wingdings" panose="05000000000000000000" pitchFamily="2" charset="2"/>
              <a:buNone/>
              <a:tabLst/>
              <a:defRPr/>
            </a:pPr>
            <a:r>
              <a:rPr kumimoji="0" lang="en-US" sz="2000" b="0" i="0" u="none" strike="noStrike" kern="1200" cap="none" spc="0" normalizeH="0" baseline="0" noProof="0">
                <a:ln>
                  <a:noFill/>
                </a:ln>
                <a:solidFill>
                  <a:prstClr val="white"/>
                </a:solidFill>
                <a:effectLst/>
                <a:uLnTx/>
                <a:uFillTx/>
                <a:latin typeface="Segoe UI"/>
                <a:ea typeface="+mn-ea"/>
                <a:cs typeface="Segoe UI" panose="020B0502040204020203" pitchFamily="34" charset="0"/>
              </a:rPr>
              <a:t>of enterprises do not </a:t>
            </a:r>
            <a:br>
              <a:rPr kumimoji="0" lang="en-US" sz="2000" b="0" i="0" u="none" strike="noStrike" kern="1200" cap="none" spc="0" normalizeH="0" baseline="0" noProof="0">
                <a:ln>
                  <a:noFill/>
                </a:ln>
                <a:solidFill>
                  <a:prstClr val="white"/>
                </a:solidFill>
                <a:effectLst/>
                <a:uLnTx/>
                <a:uFillTx/>
                <a:latin typeface="Segoe UI"/>
                <a:ea typeface="+mn-ea"/>
                <a:cs typeface="Segoe UI" panose="020B0502040204020203" pitchFamily="34" charset="0"/>
              </a:rPr>
            </a:br>
            <a:r>
              <a:rPr kumimoji="0" lang="en-US" sz="2000" b="0" i="0" u="none" strike="noStrike" kern="1200" cap="none" spc="0" normalizeH="0" baseline="0" noProof="0">
                <a:ln>
                  <a:noFill/>
                </a:ln>
                <a:solidFill>
                  <a:prstClr val="white"/>
                </a:solidFill>
                <a:effectLst/>
                <a:uLnTx/>
                <a:uFillTx/>
                <a:latin typeface="Segoe UI"/>
                <a:ea typeface="+mn-ea"/>
                <a:cs typeface="Segoe UI" panose="020B0502040204020203" pitchFamily="34" charset="0"/>
              </a:rPr>
              <a:t>integrate security in the development phase</a:t>
            </a:r>
          </a:p>
        </p:txBody>
      </p:sp>
      <p:grpSp>
        <p:nvGrpSpPr>
          <p:cNvPr id="18" name="Group 17" descr="60 times ">
            <a:extLst>
              <a:ext uri="{FF2B5EF4-FFF2-40B4-BE49-F238E27FC236}">
                <a16:creationId xmlns:a16="http://schemas.microsoft.com/office/drawing/2014/main" id="{3BB77EAE-5EAB-4960-86AA-77EE26D7FAFA}"/>
              </a:ext>
            </a:extLst>
          </p:cNvPr>
          <p:cNvGrpSpPr/>
          <p:nvPr/>
        </p:nvGrpSpPr>
        <p:grpSpPr>
          <a:xfrm>
            <a:off x="8888870" y="1904584"/>
            <a:ext cx="2073949" cy="2072918"/>
            <a:chOff x="-3311465" y="4607195"/>
            <a:chExt cx="2687236" cy="2685900"/>
          </a:xfrm>
        </p:grpSpPr>
        <p:sp>
          <p:nvSpPr>
            <p:cNvPr id="19" name="Oval 18">
              <a:extLst>
                <a:ext uri="{FF2B5EF4-FFF2-40B4-BE49-F238E27FC236}">
                  <a16:creationId xmlns:a16="http://schemas.microsoft.com/office/drawing/2014/main" id="{D3BA4E1D-A171-49BB-9F89-18ADD0C8CB94}"/>
                </a:ext>
              </a:extLst>
            </p:cNvPr>
            <p:cNvSpPr/>
            <p:nvPr/>
          </p:nvSpPr>
          <p:spPr>
            <a:xfrm>
              <a:off x="-3311465" y="4607195"/>
              <a:ext cx="2687236" cy="2685900"/>
            </a:xfrm>
            <a:prstGeom prst="ellipse">
              <a:avLst/>
            </a:prstGeom>
            <a:solidFill>
              <a:schemeClr val="accent5">
                <a:alpha val="50000"/>
              </a:schemeClr>
            </a:solidFill>
            <a:ln>
              <a:noFill/>
            </a:ln>
            <a:effectLst>
              <a:outerShdw blurRad="889000" dist="50800" dir="5400000" sx="89000" sy="89000" algn="ctr" rotWithShape="0">
                <a:srgbClr val="000000">
                  <a:alpha val="4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285750" rtl="0" eaLnBrk="1" fontAlgn="auto" latinLnBrk="0" hangingPunct="1">
                <a:lnSpc>
                  <a:spcPct val="100000"/>
                </a:lnSpc>
                <a:spcBef>
                  <a:spcPts val="0"/>
                </a:spcBef>
                <a:spcAft>
                  <a:spcPts val="0"/>
                </a:spcAft>
                <a:buClrTx/>
                <a:buSzTx/>
                <a:buFontTx/>
                <a:buNone/>
                <a:tabLst/>
                <a:defRPr/>
              </a:pPr>
              <a:endParaRPr kumimoji="0" lang="en-US" sz="1125" b="0" i="0" u="none" strike="noStrike" kern="1200" cap="none" spc="0" normalizeH="0" baseline="0" noProof="0">
                <a:ln>
                  <a:noFill/>
                </a:ln>
                <a:solidFill>
                  <a:prstClr val="white"/>
                </a:solidFill>
                <a:effectLst/>
                <a:uLnTx/>
                <a:uFillTx/>
                <a:latin typeface="Segoe UI"/>
                <a:ea typeface="+mn-ea"/>
                <a:cs typeface="+mn-cs"/>
              </a:endParaRPr>
            </a:p>
          </p:txBody>
        </p:sp>
        <p:sp>
          <p:nvSpPr>
            <p:cNvPr id="20" name="Oval 19">
              <a:extLst>
                <a:ext uri="{FF2B5EF4-FFF2-40B4-BE49-F238E27FC236}">
                  <a16:creationId xmlns:a16="http://schemas.microsoft.com/office/drawing/2014/main" id="{20A32851-5B6F-48CB-8C44-779D6D0FBAEF}"/>
                </a:ext>
              </a:extLst>
            </p:cNvPr>
            <p:cNvSpPr/>
            <p:nvPr/>
          </p:nvSpPr>
          <p:spPr>
            <a:xfrm>
              <a:off x="-3029523" y="4892398"/>
              <a:ext cx="2125514" cy="212446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91440" rtlCol="0" anchor="ctr"/>
            <a:lstStyle/>
            <a:p>
              <a:pPr marL="0" marR="0" lvl="0" indent="0" algn="ctr" defTabSz="931005" rtl="0" eaLnBrk="1" fontAlgn="auto" latinLnBrk="0" hangingPunct="1">
                <a:lnSpc>
                  <a:spcPct val="100000"/>
                </a:lnSpc>
                <a:spcBef>
                  <a:spcPct val="20000"/>
                </a:spcBef>
                <a:spcAft>
                  <a:spcPts val="0"/>
                </a:spcAft>
                <a:buClrTx/>
                <a:buSzPct val="90000"/>
                <a:buFontTx/>
                <a:buNone/>
                <a:tabLst/>
                <a:defRPr/>
              </a:pPr>
              <a:r>
                <a:rPr kumimoji="0" lang="en-US" sz="4800" b="0" i="0" u="none" strike="noStrike" kern="1200" cap="none" spc="0" normalizeH="0" baseline="0" noProof="0">
                  <a:ln>
                    <a:noFill/>
                  </a:ln>
                  <a:solidFill>
                    <a:srgbClr val="FFFFFF"/>
                  </a:solidFill>
                  <a:effectLst/>
                  <a:uLnTx/>
                  <a:uFillTx/>
                  <a:latin typeface="Segoe UI Semibold"/>
                  <a:ea typeface="+mn-ea"/>
                  <a:cs typeface="Segoe UI Semibold" panose="020B0502040204020203" pitchFamily="34" charset="0"/>
                  <a:sym typeface="Arial"/>
                </a:rPr>
                <a:t>60x</a:t>
              </a:r>
            </a:p>
          </p:txBody>
        </p:sp>
      </p:grpSp>
      <p:sp>
        <p:nvSpPr>
          <p:cNvPr id="12" name="Text Placeholder 2">
            <a:extLst>
              <a:ext uri="{FF2B5EF4-FFF2-40B4-BE49-F238E27FC236}">
                <a16:creationId xmlns:a16="http://schemas.microsoft.com/office/drawing/2014/main" id="{CFBD0624-19A3-4550-AAA3-9127583BE049}"/>
              </a:ext>
            </a:extLst>
          </p:cNvPr>
          <p:cNvSpPr txBox="1">
            <a:spLocks/>
          </p:cNvSpPr>
          <p:nvPr/>
        </p:nvSpPr>
        <p:spPr>
          <a:xfrm>
            <a:off x="8177213" y="4188381"/>
            <a:ext cx="3497262" cy="923330"/>
          </a:xfrm>
          <a:prstGeom prst="rect">
            <a:avLst/>
          </a:prstGeom>
        </p:spPr>
        <p:txBody>
          <a:bodyPr vert="horz" wrap="square" lIns="0" tIns="0" rIns="0" bIns="0" rtlCol="0" anchor="t">
            <a:spAutoFit/>
          </a:bodyPr>
          <a:lstStyle>
            <a:lvl1pPr marL="0" marR="0" indent="0" algn="l" defTabSz="932462" rtl="0" eaLnBrk="1" fontAlgn="auto" latinLnBrk="0" hangingPunct="1">
              <a:lnSpc>
                <a:spcPct val="100000"/>
              </a:lnSpc>
              <a:spcBef>
                <a:spcPct val="20000"/>
              </a:spcBef>
              <a:spcAft>
                <a:spcPts val="0"/>
              </a:spcAft>
              <a:buClrTx/>
              <a:buSzPct val="90000"/>
              <a:buFont typeface="Wingdings" panose="05000000000000000000" pitchFamily="2" charset="2"/>
              <a:buNone/>
              <a:tabLst/>
              <a:defRPr sz="2400" kern="1200" spc="0" baseline="0">
                <a:solidFill>
                  <a:schemeClr val="bg1"/>
                </a:solidFill>
                <a:latin typeface="+mn-lt"/>
                <a:ea typeface="+mn-ea"/>
                <a:cs typeface="Segoe UI Semilight" panose="020B0402040204020203" pitchFamily="34" charset="0"/>
              </a:defRPr>
            </a:lvl1pPr>
            <a:lvl2pPr marL="228531" marR="0" indent="0" algn="l" defTabSz="932462" rtl="0" eaLnBrk="1" fontAlgn="auto" latinLnBrk="0" hangingPunct="1">
              <a:lnSpc>
                <a:spcPct val="100000"/>
              </a:lnSpc>
              <a:spcBef>
                <a:spcPct val="20000"/>
              </a:spcBef>
              <a:spcAft>
                <a:spcPts val="0"/>
              </a:spcAft>
              <a:buClrTx/>
              <a:buSzPct val="90000"/>
              <a:buFont typeface="Wingdings" panose="05000000000000000000" pitchFamily="2" charset="2"/>
              <a:buNone/>
              <a:tabLst/>
              <a:defRPr sz="1999" kern="1200" spc="0" baseline="0">
                <a:solidFill>
                  <a:schemeClr val="bg1"/>
                </a:solidFill>
                <a:latin typeface="+mn-lt"/>
                <a:ea typeface="+mn-ea"/>
                <a:cs typeface="+mn-cs"/>
              </a:defRPr>
            </a:lvl2pPr>
            <a:lvl3pPr marL="457063" marR="0" indent="0" algn="l" defTabSz="93246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bg1"/>
                </a:solidFill>
                <a:latin typeface="+mn-lt"/>
                <a:ea typeface="+mn-ea"/>
                <a:cs typeface="+mn-cs"/>
              </a:defRPr>
            </a:lvl3pPr>
            <a:lvl4pPr marL="685594" marR="0" indent="0" algn="l" defTabSz="93246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bg1"/>
                </a:solidFill>
                <a:latin typeface="+mn-lt"/>
                <a:ea typeface="+mn-ea"/>
                <a:cs typeface="+mn-cs"/>
              </a:defRPr>
            </a:lvl4pPr>
            <a:lvl5pPr marL="914126" marR="0" indent="0" algn="l" defTabSz="93246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bg1"/>
                </a:solidFill>
                <a:latin typeface="+mn-lt"/>
                <a:ea typeface="+mn-ea"/>
                <a:cs typeface="+mn-cs"/>
              </a:defRPr>
            </a:lvl5pPr>
            <a:lvl6pPr marL="2564270"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30503"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6734"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2966"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9pPr>
          </a:lstStyle>
          <a:p>
            <a:pPr marL="0" marR="0" lvl="0" indent="0" algn="ctr" defTabSz="912971"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prstClr val="white">
                    <a:lumMod val="95000"/>
                  </a:prstClr>
                </a:solidFill>
                <a:effectLst/>
                <a:uLnTx/>
                <a:uFillTx/>
                <a:latin typeface="Segoe UI"/>
                <a:ea typeface="+mn-lt"/>
                <a:cs typeface="Segoe UI"/>
              </a:rPr>
              <a:t>average security cost to fix a security defect in production </a:t>
            </a:r>
            <a:br>
              <a:rPr kumimoji="0" lang="en-US" sz="2000" b="0" i="0" u="none" strike="noStrike" kern="1200" cap="none" spc="0" normalizeH="0" baseline="0" noProof="0">
                <a:ln>
                  <a:noFill/>
                </a:ln>
                <a:solidFill>
                  <a:prstClr val="white">
                    <a:lumMod val="95000"/>
                  </a:prstClr>
                </a:solidFill>
                <a:effectLst/>
                <a:uLnTx/>
                <a:uFillTx/>
                <a:latin typeface="Segoe UI"/>
                <a:ea typeface="+mn-lt"/>
                <a:cs typeface="Segoe UI"/>
              </a:rPr>
            </a:br>
            <a:r>
              <a:rPr kumimoji="0" lang="en-US" sz="2000" b="0" i="0" u="none" strike="noStrike" kern="1200" cap="none" spc="0" normalizeH="0" baseline="0" noProof="0">
                <a:ln>
                  <a:noFill/>
                </a:ln>
                <a:solidFill>
                  <a:prstClr val="white">
                    <a:lumMod val="95000"/>
                  </a:prstClr>
                </a:solidFill>
                <a:effectLst/>
                <a:uLnTx/>
                <a:uFillTx/>
                <a:latin typeface="Segoe UI"/>
                <a:ea typeface="+mn-lt"/>
                <a:cs typeface="Segoe UI"/>
              </a:rPr>
              <a:t>versus in development</a:t>
            </a:r>
          </a:p>
        </p:txBody>
      </p:sp>
      <p:sp>
        <p:nvSpPr>
          <p:cNvPr id="22" name="TextBox 21">
            <a:extLst>
              <a:ext uri="{FF2B5EF4-FFF2-40B4-BE49-F238E27FC236}">
                <a16:creationId xmlns:a16="http://schemas.microsoft.com/office/drawing/2014/main" id="{AF069BA8-2B44-4E80-A16F-EEAE04F0AE49}"/>
              </a:ext>
            </a:extLst>
          </p:cNvPr>
          <p:cNvSpPr txBox="1"/>
          <p:nvPr/>
        </p:nvSpPr>
        <p:spPr>
          <a:xfrm>
            <a:off x="4457700" y="5549485"/>
            <a:ext cx="7216775" cy="276999"/>
          </a:xfrm>
          <a:prstGeom prst="rect">
            <a:avLst/>
          </a:prstGeom>
          <a:noFill/>
        </p:spPr>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defPPr>
              <a:defRPr lang="en-US"/>
            </a:defPPr>
            <a:lvl1pPr marR="0" lvl="0" indent="0" algn="r" defTabSz="912971" fontAlgn="auto">
              <a:lnSpc>
                <a:spcPct val="100000"/>
              </a:lnSpc>
              <a:spcBef>
                <a:spcPts val="0"/>
              </a:spcBef>
              <a:spcAft>
                <a:spcPts val="0"/>
              </a:spcAft>
              <a:buClrTx/>
              <a:buSzTx/>
              <a:buFontTx/>
              <a:buNone/>
              <a:tabLst/>
              <a:defRPr kumimoji="0" sz="900" b="0" i="0" u="none" strike="noStrike" cap="none" spc="0" normalizeH="0" baseline="0">
                <a:ln>
                  <a:noFill/>
                </a:ln>
                <a:solidFill>
                  <a:prstClr val="white">
                    <a:alpha val="50000"/>
                  </a:prstClr>
                </a:solidFill>
                <a:effectLst/>
                <a:uLnTx/>
                <a:uFillTx/>
                <a:ea typeface="+mn-lt"/>
                <a:cs typeface="Segoe UI" panose="020B0502040204020203" pitchFamily="34" charset="0"/>
              </a:defRPr>
            </a:lvl1pPr>
          </a:lstStyle>
          <a:p>
            <a:pPr marL="0" marR="0" lvl="0" indent="0" algn="r" defTabSz="912971"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alpha val="50000"/>
                  </a:prstClr>
                </a:solidFill>
                <a:effectLst/>
                <a:uLnTx/>
                <a:uFillTx/>
                <a:latin typeface="Segoe UI"/>
                <a:cs typeface="Segoe UI" panose="020B0502040204020203" pitchFamily="34" charset="0"/>
                <a:hlinkClick r:id="rId3">
                  <a:extLst>
                    <a:ext uri="{A12FA001-AC4F-418D-AE19-62706E023703}">
                      <ahyp:hlinkClr xmlns:ahyp="http://schemas.microsoft.com/office/drawing/2018/hyperlinkcolor" val="tx"/>
                    </a:ext>
                  </a:extLst>
                </a:hlinkClick>
              </a:rPr>
              <a:t>¹</a:t>
            </a:r>
            <a:r>
              <a:rPr kumimoji="0" lang="en-US" sz="900" b="0" i="0" u="none" strike="noStrike" kern="1200" cap="none" spc="0" normalizeH="0" baseline="0" noProof="0">
                <a:ln>
                  <a:noFill/>
                </a:ln>
                <a:solidFill>
                  <a:prstClr val="white">
                    <a:alpha val="50000"/>
                  </a:prstClr>
                </a:solidFill>
                <a:effectLst/>
                <a:uLnTx/>
                <a:uFillTx/>
                <a:latin typeface="Segoe UI"/>
                <a:cs typeface="Segoe UI" panose="020B0502040204020203" pitchFamily="34" charset="0"/>
              </a:rPr>
              <a:t>Sources: McKinsey Developer Velocity, Microsoft Enterprise DevOps Report, GitHub </a:t>
            </a:r>
            <a:r>
              <a:rPr kumimoji="0" lang="en-US" sz="900" b="0" i="0" u="none" strike="noStrike" kern="1200" cap="none" spc="0" normalizeH="0" baseline="0" noProof="0" err="1">
                <a:ln>
                  <a:noFill/>
                </a:ln>
                <a:solidFill>
                  <a:prstClr val="white">
                    <a:alpha val="50000"/>
                  </a:prstClr>
                </a:solidFill>
                <a:effectLst/>
                <a:uLnTx/>
                <a:uFillTx/>
                <a:latin typeface="Segoe UI"/>
                <a:cs typeface="Segoe UI" panose="020B0502040204020203" pitchFamily="34" charset="0"/>
              </a:rPr>
              <a:t>Octoverse</a:t>
            </a:r>
            <a:r>
              <a:rPr kumimoji="0" lang="en-US" sz="900" b="0" i="0" u="none" strike="noStrike" kern="1200" cap="none" spc="0" normalizeH="0" baseline="0" noProof="0">
                <a:ln>
                  <a:noFill/>
                </a:ln>
                <a:solidFill>
                  <a:prstClr val="white">
                    <a:alpha val="50000"/>
                  </a:prstClr>
                </a:solidFill>
                <a:effectLst/>
                <a:uLnTx/>
                <a:uFillTx/>
                <a:latin typeface="Segoe UI"/>
                <a:cs typeface="Segoe UI" panose="020B0502040204020203" pitchFamily="34" charset="0"/>
              </a:rPr>
              <a:t> Report 2020</a:t>
            </a:r>
          </a:p>
          <a:p>
            <a:pPr marL="0" marR="0" lvl="0" indent="0" algn="r" defTabSz="912971"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alpha val="50000"/>
                  </a:prstClr>
                </a:solidFill>
                <a:effectLst/>
                <a:uLnTx/>
                <a:uFillTx/>
                <a:latin typeface="Segoe UI"/>
                <a:cs typeface="Segoe UI" panose="020B0502040204020203" pitchFamily="34" charset="0"/>
                <a:hlinkClick r:id="rId4">
                  <a:extLst>
                    <a:ext uri="{A12FA001-AC4F-418D-AE19-62706E023703}">
                      <ahyp:hlinkClr xmlns:ahyp="http://schemas.microsoft.com/office/drawing/2018/hyperlinkcolor" val="tx"/>
                    </a:ext>
                  </a:extLst>
                </a:hlinkClick>
              </a:rPr>
              <a:t>²https://www.gartner.com/doc/reprints?id=1-265CMWW4&amp;ct=210527&amp;st=sb</a:t>
            </a:r>
            <a:r>
              <a:rPr kumimoji="0" lang="en-US" sz="900" b="0" i="0" u="none" strike="noStrike" kern="1200" cap="none" spc="0" normalizeH="0" baseline="0" noProof="0">
                <a:ln>
                  <a:noFill/>
                </a:ln>
                <a:solidFill>
                  <a:prstClr val="white">
                    <a:alpha val="50000"/>
                  </a:prstClr>
                </a:solidFill>
                <a:effectLst/>
                <a:uLnTx/>
                <a:uFillTx/>
                <a:latin typeface="Segoe UI"/>
                <a:cs typeface="Segoe UI" panose="020B0502040204020203" pitchFamily="34" charset="0"/>
              </a:rPr>
              <a:t> </a:t>
            </a:r>
          </a:p>
        </p:txBody>
      </p:sp>
    </p:spTree>
    <p:extLst>
      <p:ext uri="{BB962C8B-B14F-4D97-AF65-F5344CB8AC3E}">
        <p14:creationId xmlns:p14="http://schemas.microsoft.com/office/powerpoint/2010/main" val="1625739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42" presetClass="path" presetSubtype="0" decel="100000" fill="hold" nodeType="withEffect">
                                  <p:stCondLst>
                                    <p:cond delay="0"/>
                                  </p:stCondLst>
                                  <p:childTnLst>
                                    <p:animMotion origin="layout" path="M 3.54167E-6 4.81481E-6 L 0.00026 0.01851 " pathEditMode="relative" rAng="0" ptsTypes="AA">
                                      <p:cBhvr>
                                        <p:cTn id="9" dur="600" spd="-100000" fill="hold"/>
                                        <p:tgtEl>
                                          <p:spTgt spid="23"/>
                                        </p:tgtEl>
                                        <p:attrNameLst>
                                          <p:attrName>ppt_x</p:attrName>
                                          <p:attrName>ppt_y</p:attrName>
                                        </p:attrNameLst>
                                      </p:cBhvr>
                                      <p:rCtr x="13" y="926"/>
                                    </p:animMotion>
                                  </p:childTnLst>
                                </p:cTn>
                              </p:par>
                              <p:par>
                                <p:cTn id="10" presetID="10" presetClass="entr" presetSubtype="0" fill="hold" grpId="0"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par>
                                <p:cTn id="13" presetID="42" presetClass="path" presetSubtype="0" decel="100000" fill="hold" grpId="1" nodeType="withEffect">
                                  <p:stCondLst>
                                    <p:cond delay="0"/>
                                  </p:stCondLst>
                                  <p:childTnLst>
                                    <p:animMotion origin="layout" path="M 3.54167E-6 7.40741E-7 L 3.54167E-6 -0.03426 " pathEditMode="relative" rAng="0" ptsTypes="AA">
                                      <p:cBhvr>
                                        <p:cTn id="14" dur="600" spd="-100000" fill="hold"/>
                                        <p:tgtEl>
                                          <p:spTgt spid="13"/>
                                        </p:tgtEl>
                                        <p:attrNameLst>
                                          <p:attrName>ppt_x</p:attrName>
                                          <p:attrName>ppt_y</p:attrName>
                                        </p:attrNameLst>
                                      </p:cBhvr>
                                      <p:rCtr x="0" y="-1713"/>
                                    </p:animMotion>
                                  </p:childTnLst>
                                </p:cTn>
                              </p:par>
                            </p:childTnLst>
                          </p:cTn>
                        </p:par>
                        <p:par>
                          <p:cTn id="15" fill="hold">
                            <p:stCondLst>
                              <p:cond delay="600"/>
                            </p:stCondLst>
                            <p:childTnLst>
                              <p:par>
                                <p:cTn id="16" presetID="10" presetClass="entr" presetSubtype="0" fill="hold" nodeType="after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fade">
                                      <p:cBhvr>
                                        <p:cTn id="18" dur="500"/>
                                        <p:tgtEl>
                                          <p:spTgt spid="18"/>
                                        </p:tgtEl>
                                      </p:cBhvr>
                                    </p:animEffect>
                                  </p:childTnLst>
                                </p:cTn>
                              </p:par>
                              <p:par>
                                <p:cTn id="19" presetID="42" presetClass="path" presetSubtype="0" decel="100000" fill="hold" nodeType="withEffect">
                                  <p:stCondLst>
                                    <p:cond delay="0"/>
                                  </p:stCondLst>
                                  <p:childTnLst>
                                    <p:animMotion origin="layout" path="M 3.54167E-6 4.81481E-6 L 0.00026 0.01851 " pathEditMode="relative" rAng="0" ptsTypes="AA">
                                      <p:cBhvr>
                                        <p:cTn id="20" dur="600" spd="-100000" fill="hold"/>
                                        <p:tgtEl>
                                          <p:spTgt spid="18"/>
                                        </p:tgtEl>
                                        <p:attrNameLst>
                                          <p:attrName>ppt_x</p:attrName>
                                          <p:attrName>ppt_y</p:attrName>
                                        </p:attrNameLst>
                                      </p:cBhvr>
                                      <p:rCtr x="13" y="926"/>
                                    </p:animMotion>
                                  </p:childTnLst>
                                </p:cTn>
                              </p:par>
                              <p:par>
                                <p:cTn id="21" presetID="10"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par>
                                <p:cTn id="24" presetID="42" presetClass="path" presetSubtype="0" decel="100000" fill="hold" grpId="1" nodeType="withEffect">
                                  <p:stCondLst>
                                    <p:cond delay="0"/>
                                  </p:stCondLst>
                                  <p:childTnLst>
                                    <p:animMotion origin="layout" path="M 3.54167E-6 7.40741E-7 L 3.54167E-6 -0.03426 " pathEditMode="relative" rAng="0" ptsTypes="AA">
                                      <p:cBhvr>
                                        <p:cTn id="25" dur="600" spd="-100000" fill="hold"/>
                                        <p:tgtEl>
                                          <p:spTgt spid="12"/>
                                        </p:tgtEl>
                                        <p:attrNameLst>
                                          <p:attrName>ppt_x</p:attrName>
                                          <p:attrName>ppt_y</p:attrName>
                                        </p:attrNameLst>
                                      </p:cBhvr>
                                      <p:rCtr x="0" y="-1713"/>
                                    </p:animMotion>
                                  </p:childTnLst>
                                </p:cTn>
                              </p:par>
                              <p:par>
                                <p:cTn id="26" presetID="10" presetClass="entr" presetSubtype="0" fill="hold" grpId="0" nodeType="withEffect">
                                  <p:stCondLst>
                                    <p:cond delay="0"/>
                                  </p:stCondLst>
                                  <p:childTnLst>
                                    <p:set>
                                      <p:cBhvr>
                                        <p:cTn id="27" dur="1" fill="hold">
                                          <p:stCondLst>
                                            <p:cond delay="0"/>
                                          </p:stCondLst>
                                        </p:cTn>
                                        <p:tgtEl>
                                          <p:spTgt spid="22"/>
                                        </p:tgtEl>
                                        <p:attrNameLst>
                                          <p:attrName>style.visibility</p:attrName>
                                        </p:attrNameLst>
                                      </p:cBhvr>
                                      <p:to>
                                        <p:strVal val="visible"/>
                                      </p:to>
                                    </p:set>
                                    <p:animEffect transition="in" filter="fade">
                                      <p:cBhvr>
                                        <p:cTn id="28" dur="125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3" grpId="1"/>
      <p:bldP spid="12" grpId="0"/>
      <p:bldP spid="12" grpId="1"/>
      <p:bldP spid="22" grpId="0"/>
    </p:bldLst>
  </p:timing>
</p:sld>
</file>

<file path=ppt/slides/slide40.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2170031"/>
          </a:xfrm>
          <a:prstGeom prst="rect">
            <a:avLst/>
          </a:prstGeom>
          <a:gradFill>
            <a:gsLst>
              <a:gs pos="0">
                <a:srgbClr val="000000">
                  <a:alpha val="96000"/>
                </a:srgbClr>
              </a:gs>
              <a:gs pos="100000">
                <a:schemeClr val="accent1">
                  <a:lumMod val="7500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082819" y="0"/>
            <a:ext cx="4097211" cy="2170661"/>
          </a:xfrm>
          <a:prstGeom prst="rect">
            <a:avLst/>
          </a:prstGeom>
          <a:gradFill>
            <a:gsLst>
              <a:gs pos="19000">
                <a:schemeClr val="accent1">
                  <a:lumMod val="50000"/>
                  <a:alpha val="68000"/>
                </a:schemeClr>
              </a:gs>
              <a:gs pos="100000">
                <a:schemeClr val="accent1">
                  <a:alpha val="48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5010646" y="-5010043"/>
            <a:ext cx="2170709" cy="12192000"/>
          </a:xfrm>
          <a:prstGeom prst="rect">
            <a:avLst/>
          </a:prstGeom>
          <a:gradFill>
            <a:gsLst>
              <a:gs pos="23000">
                <a:schemeClr val="accent1">
                  <a:lumMod val="75000"/>
                  <a:alpha val="16000"/>
                </a:schemeClr>
              </a:gs>
              <a:gs pos="99000">
                <a:srgbClr val="000000">
                  <a:alpha val="45000"/>
                </a:srgbClr>
              </a:gs>
            </a:gsLst>
            <a:lin ang="21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7829CFB-8219-430F-9C80-F1E357D5503B}"/>
              </a:ext>
            </a:extLst>
          </p:cNvPr>
          <p:cNvSpPr>
            <a:spLocks noGrp="1"/>
          </p:cNvSpPr>
          <p:nvPr>
            <p:ph type="title"/>
          </p:nvPr>
        </p:nvSpPr>
        <p:spPr>
          <a:xfrm>
            <a:off x="1383564" y="348865"/>
            <a:ext cx="9718111" cy="1576446"/>
          </a:xfrm>
        </p:spPr>
        <p:txBody>
          <a:bodyPr anchor="ctr">
            <a:normAutofit/>
          </a:bodyPr>
          <a:lstStyle/>
          <a:p>
            <a:r>
              <a:rPr lang="en-US" sz="4000" dirty="0">
                <a:solidFill>
                  <a:srgbClr val="FFFFFF"/>
                </a:solidFill>
              </a:rPr>
              <a:t>The DevOps Process Security Practices</a:t>
            </a:r>
          </a:p>
        </p:txBody>
      </p:sp>
      <p:graphicFrame>
        <p:nvGraphicFramePr>
          <p:cNvPr id="4" name="Content Placeholder 3">
            <a:extLst>
              <a:ext uri="{FF2B5EF4-FFF2-40B4-BE49-F238E27FC236}">
                <a16:creationId xmlns:a16="http://schemas.microsoft.com/office/drawing/2014/main" id="{E931CE9B-328C-4CC0-A725-D75E1A103DBD}"/>
              </a:ext>
            </a:extLst>
          </p:cNvPr>
          <p:cNvGraphicFramePr>
            <a:graphicFrameLocks noGrp="1"/>
          </p:cNvGraphicFramePr>
          <p:nvPr>
            <p:ph idx="1"/>
            <p:extLst>
              <p:ext uri="{D42A27DB-BD31-4B8C-83A1-F6EECF244321}">
                <p14:modId xmlns:p14="http://schemas.microsoft.com/office/powerpoint/2010/main" val="3166939589"/>
              </p:ext>
            </p:extLst>
          </p:nvPr>
        </p:nvGraphicFramePr>
        <p:xfrm>
          <a:off x="644056" y="2615979"/>
          <a:ext cx="10927829" cy="36894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 name="TextBox 9">
            <a:extLst>
              <a:ext uri="{FF2B5EF4-FFF2-40B4-BE49-F238E27FC236}">
                <a16:creationId xmlns:a16="http://schemas.microsoft.com/office/drawing/2014/main" id="{F00B93E7-BA5D-44AA-8DF5-3A62AB9B8954}"/>
              </a:ext>
            </a:extLst>
          </p:cNvPr>
          <p:cNvSpPr txBox="1"/>
          <p:nvPr/>
        </p:nvSpPr>
        <p:spPr>
          <a:xfrm>
            <a:off x="36205" y="6397026"/>
            <a:ext cx="7385085" cy="369332"/>
          </a:xfrm>
          <a:prstGeom prst="rect">
            <a:avLst/>
          </a:prstGeom>
          <a:noFill/>
        </p:spPr>
        <p:txBody>
          <a:bodyPr wrap="square">
            <a:spAutoFit/>
          </a:bodyPr>
          <a:lstStyle/>
          <a:p>
            <a:r>
              <a:rPr lang="en-US" dirty="0" err="1">
                <a:hlinkClick r:id="rId7"/>
              </a:rPr>
              <a:t>DevSecOps</a:t>
            </a:r>
            <a:r>
              <a:rPr lang="en-US" dirty="0">
                <a:hlinkClick r:id="rId7"/>
              </a:rPr>
              <a:t> controls - Cloud Adoption Framework | Microsoft Docs</a:t>
            </a:r>
            <a:endParaRPr lang="en-BE" dirty="0"/>
          </a:p>
        </p:txBody>
      </p:sp>
    </p:spTree>
    <p:extLst>
      <p:ext uri="{BB962C8B-B14F-4D97-AF65-F5344CB8AC3E}">
        <p14:creationId xmlns:p14="http://schemas.microsoft.com/office/powerpoint/2010/main" val="1078328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graphicEl>
                                              <a:dgm id="{DCFABF24-A13B-4DF3-8064-6157C0F01FB7}"/>
                                            </p:graphicEl>
                                          </p:spTgt>
                                        </p:tgtEl>
                                        <p:attrNameLst>
                                          <p:attrName>style.visibility</p:attrName>
                                        </p:attrNameLst>
                                      </p:cBhvr>
                                      <p:to>
                                        <p:strVal val="visible"/>
                                      </p:to>
                                    </p:set>
                                    <p:animEffect transition="in" filter="fade">
                                      <p:cBhvr>
                                        <p:cTn id="7" dur="500"/>
                                        <p:tgtEl>
                                          <p:spTgt spid="4">
                                            <p:graphicEl>
                                              <a:dgm id="{DCFABF24-A13B-4DF3-8064-6157C0F01FB7}"/>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graphicEl>
                                              <a:dgm id="{456D7A75-C08D-4FC2-A827-BEA9BCF7BD71}"/>
                                            </p:graphicEl>
                                          </p:spTgt>
                                        </p:tgtEl>
                                        <p:attrNameLst>
                                          <p:attrName>style.visibility</p:attrName>
                                        </p:attrNameLst>
                                      </p:cBhvr>
                                      <p:to>
                                        <p:strVal val="visible"/>
                                      </p:to>
                                    </p:set>
                                    <p:animEffect transition="in" filter="fade">
                                      <p:cBhvr>
                                        <p:cTn id="12" dur="500"/>
                                        <p:tgtEl>
                                          <p:spTgt spid="4">
                                            <p:graphicEl>
                                              <a:dgm id="{456D7A75-C08D-4FC2-A827-BEA9BCF7BD71}"/>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graphicEl>
                                              <a:dgm id="{E9AC594C-EB0C-4B97-A791-C21AEAC7B1BF}"/>
                                            </p:graphicEl>
                                          </p:spTgt>
                                        </p:tgtEl>
                                        <p:attrNameLst>
                                          <p:attrName>style.visibility</p:attrName>
                                        </p:attrNameLst>
                                      </p:cBhvr>
                                      <p:to>
                                        <p:strVal val="visible"/>
                                      </p:to>
                                    </p:set>
                                    <p:animEffect transition="in" filter="fade">
                                      <p:cBhvr>
                                        <p:cTn id="17" dur="500"/>
                                        <p:tgtEl>
                                          <p:spTgt spid="4">
                                            <p:graphicEl>
                                              <a:dgm id="{E9AC594C-EB0C-4B97-A791-C21AEAC7B1BF}"/>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graphicEl>
                                              <a:dgm id="{81C16ED1-A9DA-47E7-9674-F84CB14630BB}"/>
                                            </p:graphicEl>
                                          </p:spTgt>
                                        </p:tgtEl>
                                        <p:attrNameLst>
                                          <p:attrName>style.visibility</p:attrName>
                                        </p:attrNameLst>
                                      </p:cBhvr>
                                      <p:to>
                                        <p:strVal val="visible"/>
                                      </p:to>
                                    </p:set>
                                    <p:animEffect transition="in" filter="fade">
                                      <p:cBhvr>
                                        <p:cTn id="22" dur="500"/>
                                        <p:tgtEl>
                                          <p:spTgt spid="4">
                                            <p:graphicEl>
                                              <a:dgm id="{81C16ED1-A9DA-47E7-9674-F84CB14630BB}"/>
                                            </p:graphic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graphicEl>
                                              <a:dgm id="{2850A05F-78FF-4540-A187-953180587D4A}"/>
                                            </p:graphicEl>
                                          </p:spTgt>
                                        </p:tgtEl>
                                        <p:attrNameLst>
                                          <p:attrName>style.visibility</p:attrName>
                                        </p:attrNameLst>
                                      </p:cBhvr>
                                      <p:to>
                                        <p:strVal val="visible"/>
                                      </p:to>
                                    </p:set>
                                    <p:animEffect transition="in" filter="fade">
                                      <p:cBhvr>
                                        <p:cTn id="27" dur="500"/>
                                        <p:tgtEl>
                                          <p:spTgt spid="4">
                                            <p:graphicEl>
                                              <a:dgm id="{2850A05F-78FF-4540-A187-953180587D4A}"/>
                                            </p:graphic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graphicEl>
                                              <a:dgm id="{99A71A0C-EB0D-47D9-AB5C-C66864ACC3E8}"/>
                                            </p:graphicEl>
                                          </p:spTgt>
                                        </p:tgtEl>
                                        <p:attrNameLst>
                                          <p:attrName>style.visibility</p:attrName>
                                        </p:attrNameLst>
                                      </p:cBhvr>
                                      <p:to>
                                        <p:strVal val="visible"/>
                                      </p:to>
                                    </p:set>
                                    <p:animEffect transition="in" filter="fade">
                                      <p:cBhvr>
                                        <p:cTn id="32" dur="500"/>
                                        <p:tgtEl>
                                          <p:spTgt spid="4">
                                            <p:graphicEl>
                                              <a:dgm id="{99A71A0C-EB0D-47D9-AB5C-C66864ACC3E8}"/>
                                            </p:graphic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graphicEl>
                                              <a:dgm id="{ECCCE60C-29D9-4657-9AD6-1FCC5EC94FBE}"/>
                                            </p:graphicEl>
                                          </p:spTgt>
                                        </p:tgtEl>
                                        <p:attrNameLst>
                                          <p:attrName>style.visibility</p:attrName>
                                        </p:attrNameLst>
                                      </p:cBhvr>
                                      <p:to>
                                        <p:strVal val="visible"/>
                                      </p:to>
                                    </p:set>
                                    <p:animEffect transition="in" filter="fade">
                                      <p:cBhvr>
                                        <p:cTn id="37" dur="500"/>
                                        <p:tgtEl>
                                          <p:spTgt spid="4">
                                            <p:graphicEl>
                                              <a:dgm id="{ECCCE60C-29D9-4657-9AD6-1FCC5EC94FBE}"/>
                                            </p:graphic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4">
                                            <p:graphicEl>
                                              <a:dgm id="{6B6FDBA4-B531-4743-A7C3-098911638237}"/>
                                            </p:graphicEl>
                                          </p:spTgt>
                                        </p:tgtEl>
                                        <p:attrNameLst>
                                          <p:attrName>style.visibility</p:attrName>
                                        </p:attrNameLst>
                                      </p:cBhvr>
                                      <p:to>
                                        <p:strVal val="visible"/>
                                      </p:to>
                                    </p:set>
                                    <p:animEffect transition="in" filter="fade">
                                      <p:cBhvr>
                                        <p:cTn id="42" dur="500"/>
                                        <p:tgtEl>
                                          <p:spTgt spid="4">
                                            <p:graphicEl>
                                              <a:dgm id="{6B6FDBA4-B531-4743-A7C3-098911638237}"/>
                                            </p:graphic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4">
                                            <p:graphicEl>
                                              <a:dgm id="{3E4DBF25-9344-4E5F-A33E-08AA8FA75529}"/>
                                            </p:graphicEl>
                                          </p:spTgt>
                                        </p:tgtEl>
                                        <p:attrNameLst>
                                          <p:attrName>style.visibility</p:attrName>
                                        </p:attrNameLst>
                                      </p:cBhvr>
                                      <p:to>
                                        <p:strVal val="visible"/>
                                      </p:to>
                                    </p:set>
                                    <p:animEffect transition="in" filter="fade">
                                      <p:cBhvr>
                                        <p:cTn id="47" dur="500"/>
                                        <p:tgtEl>
                                          <p:spTgt spid="4">
                                            <p:graphicEl>
                                              <a:dgm id="{3E4DBF25-9344-4E5F-A33E-08AA8FA75529}"/>
                                            </p:graphic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4">
                                            <p:graphicEl>
                                              <a:dgm id="{311FFFD1-5AEC-4F4B-BBEC-B0AC5342E5D7}"/>
                                            </p:graphicEl>
                                          </p:spTgt>
                                        </p:tgtEl>
                                        <p:attrNameLst>
                                          <p:attrName>style.visibility</p:attrName>
                                        </p:attrNameLst>
                                      </p:cBhvr>
                                      <p:to>
                                        <p:strVal val="visible"/>
                                      </p:to>
                                    </p:set>
                                    <p:animEffect transition="in" filter="fade">
                                      <p:cBhvr>
                                        <p:cTn id="52" dur="500"/>
                                        <p:tgtEl>
                                          <p:spTgt spid="4">
                                            <p:graphicEl>
                                              <a:dgm id="{311FFFD1-5AEC-4F4B-BBEC-B0AC5342E5D7}"/>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Lst>
  </p:timing>
</p:sld>
</file>

<file path=ppt/slides/slide41.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7829CFB-8219-430F-9C80-F1E357D5503B}"/>
              </a:ext>
            </a:extLst>
          </p:cNvPr>
          <p:cNvSpPr>
            <a:spLocks noGrp="1"/>
          </p:cNvSpPr>
          <p:nvPr>
            <p:ph type="title"/>
          </p:nvPr>
        </p:nvSpPr>
        <p:spPr>
          <a:xfrm>
            <a:off x="1371597" y="348865"/>
            <a:ext cx="10044023" cy="877729"/>
          </a:xfrm>
        </p:spPr>
        <p:txBody>
          <a:bodyPr anchor="ctr">
            <a:normAutofit/>
          </a:bodyPr>
          <a:lstStyle/>
          <a:p>
            <a:r>
              <a:rPr lang="es-ES" sz="4000">
                <a:solidFill>
                  <a:srgbClr val="FFFFFF"/>
                </a:solidFill>
              </a:rPr>
              <a:t>The DevOps Process Tooling (Samples)</a:t>
            </a:r>
            <a:endParaRPr lang="en-US" sz="4000">
              <a:solidFill>
                <a:srgbClr val="FFFFFF"/>
              </a:solidFill>
            </a:endParaRPr>
          </a:p>
        </p:txBody>
      </p:sp>
      <p:graphicFrame>
        <p:nvGraphicFramePr>
          <p:cNvPr id="4" name="Content Placeholder 3">
            <a:extLst>
              <a:ext uri="{FF2B5EF4-FFF2-40B4-BE49-F238E27FC236}">
                <a16:creationId xmlns:a16="http://schemas.microsoft.com/office/drawing/2014/main" id="{E931CE9B-328C-4CC0-A725-D75E1A103DBD}"/>
              </a:ext>
            </a:extLst>
          </p:cNvPr>
          <p:cNvGraphicFramePr>
            <a:graphicFrameLocks noGrp="1"/>
          </p:cNvGraphicFramePr>
          <p:nvPr>
            <p:ph idx="1"/>
            <p:extLst>
              <p:ext uri="{D42A27DB-BD31-4B8C-83A1-F6EECF244321}">
                <p14:modId xmlns:p14="http://schemas.microsoft.com/office/powerpoint/2010/main" val="3044402030"/>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1119393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FF9B822F-893E-44C8-963C-64F50ACECB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EBF87945-A001-489F-9D9B-7D9435F0B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8639" y="347471"/>
            <a:ext cx="11100816" cy="180136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D51544B-8A20-49B3-A8E4-F8BFA05A14C4}"/>
              </a:ext>
            </a:extLst>
          </p:cNvPr>
          <p:cNvSpPr>
            <a:spLocks noGrp="1"/>
          </p:cNvSpPr>
          <p:nvPr>
            <p:ph type="title"/>
          </p:nvPr>
        </p:nvSpPr>
        <p:spPr>
          <a:xfrm>
            <a:off x="838200" y="585216"/>
            <a:ext cx="10515600" cy="1325563"/>
          </a:xfrm>
        </p:spPr>
        <p:txBody>
          <a:bodyPr>
            <a:normAutofit/>
          </a:bodyPr>
          <a:lstStyle/>
          <a:p>
            <a:r>
              <a:rPr lang="es-ES" dirty="0" err="1">
                <a:solidFill>
                  <a:schemeClr val="bg1"/>
                </a:solidFill>
              </a:rPr>
              <a:t>Lots</a:t>
            </a:r>
            <a:r>
              <a:rPr lang="es-ES" dirty="0">
                <a:solidFill>
                  <a:schemeClr val="bg1"/>
                </a:solidFill>
              </a:rPr>
              <a:t> </a:t>
            </a:r>
            <a:r>
              <a:rPr lang="es-ES" dirty="0" err="1">
                <a:solidFill>
                  <a:schemeClr val="bg1"/>
                </a:solidFill>
              </a:rPr>
              <a:t>of</a:t>
            </a:r>
            <a:r>
              <a:rPr lang="es-ES" dirty="0">
                <a:solidFill>
                  <a:schemeClr val="bg1"/>
                </a:solidFill>
              </a:rPr>
              <a:t> </a:t>
            </a:r>
            <a:r>
              <a:rPr lang="es-ES" dirty="0" err="1">
                <a:solidFill>
                  <a:schemeClr val="bg1"/>
                </a:solidFill>
              </a:rPr>
              <a:t>docs</a:t>
            </a:r>
            <a:r>
              <a:rPr lang="es-ES" dirty="0">
                <a:solidFill>
                  <a:schemeClr val="bg1"/>
                </a:solidFill>
              </a:rPr>
              <a:t> </a:t>
            </a:r>
            <a:r>
              <a:rPr lang="es-ES" dirty="0" err="1">
                <a:solidFill>
                  <a:schemeClr val="bg1"/>
                </a:solidFill>
              </a:rPr>
              <a:t>on</a:t>
            </a:r>
            <a:r>
              <a:rPr lang="es-ES" dirty="0">
                <a:solidFill>
                  <a:schemeClr val="bg1"/>
                </a:solidFill>
              </a:rPr>
              <a:t> </a:t>
            </a:r>
            <a:r>
              <a:rPr lang="es-ES" dirty="0" err="1">
                <a:solidFill>
                  <a:schemeClr val="bg1"/>
                </a:solidFill>
              </a:rPr>
              <a:t>Secure</a:t>
            </a:r>
            <a:r>
              <a:rPr lang="es-ES" dirty="0">
                <a:solidFill>
                  <a:schemeClr val="bg1"/>
                </a:solidFill>
              </a:rPr>
              <a:t> DevOps</a:t>
            </a:r>
            <a:endParaRPr lang="en-US" dirty="0">
              <a:solidFill>
                <a:schemeClr val="bg1"/>
              </a:solidFill>
            </a:endParaRPr>
          </a:p>
        </p:txBody>
      </p:sp>
      <p:sp>
        <p:nvSpPr>
          <p:cNvPr id="3" name="Content Placeholder 2">
            <a:extLst>
              <a:ext uri="{FF2B5EF4-FFF2-40B4-BE49-F238E27FC236}">
                <a16:creationId xmlns:a16="http://schemas.microsoft.com/office/drawing/2014/main" id="{C3F592FD-BEF3-4154-AB4F-782EA68DA793}"/>
              </a:ext>
            </a:extLst>
          </p:cNvPr>
          <p:cNvSpPr>
            <a:spLocks noGrp="1"/>
          </p:cNvSpPr>
          <p:nvPr>
            <p:ph idx="1"/>
          </p:nvPr>
        </p:nvSpPr>
        <p:spPr>
          <a:xfrm>
            <a:off x="7546848" y="2516777"/>
            <a:ext cx="3803904" cy="3660185"/>
          </a:xfrm>
        </p:spPr>
        <p:txBody>
          <a:bodyPr anchor="ctr">
            <a:normAutofit/>
          </a:bodyPr>
          <a:lstStyle/>
          <a:p>
            <a:r>
              <a:rPr lang="en-US" sz="2000" dirty="0">
                <a:hlinkClick r:id="rId2"/>
              </a:rPr>
              <a:t>Security in DevOps (</a:t>
            </a:r>
            <a:r>
              <a:rPr lang="en-US" sz="2000" dirty="0" err="1">
                <a:hlinkClick r:id="rId2"/>
              </a:rPr>
              <a:t>DevSecOps</a:t>
            </a:r>
            <a:r>
              <a:rPr lang="en-US" sz="2000" dirty="0">
                <a:hlinkClick r:id="rId2"/>
              </a:rPr>
              <a:t>) - Azure DevOps | Microsoft Docs</a:t>
            </a:r>
            <a:endParaRPr lang="en-US" sz="2000" dirty="0"/>
          </a:p>
          <a:p>
            <a:r>
              <a:rPr lang="en-US" sz="2000" dirty="0">
                <a:hlinkClick r:id="rId3"/>
              </a:rPr>
              <a:t>Secure development documentation on Microsoft Azure | Microsoft Docs</a:t>
            </a:r>
            <a:endParaRPr lang="en-US" sz="2000" dirty="0"/>
          </a:p>
          <a:p>
            <a:r>
              <a:rPr lang="en-US" sz="2000" dirty="0">
                <a:hlinkClick r:id="rId4"/>
              </a:rPr>
              <a:t>Microsoft Security Engineering</a:t>
            </a:r>
            <a:endParaRPr lang="en-US" sz="2000" dirty="0"/>
          </a:p>
          <a:p>
            <a:pPr lvl="1"/>
            <a:r>
              <a:rPr lang="en-US" sz="2000" dirty="0">
                <a:hlinkClick r:id="rId5"/>
              </a:rPr>
              <a:t>Microsoft Security DevOps</a:t>
            </a:r>
            <a:endParaRPr lang="en-US" sz="2000" dirty="0"/>
          </a:p>
        </p:txBody>
      </p:sp>
      <p:pic>
        <p:nvPicPr>
          <p:cNvPr id="13" name="Picture 12">
            <a:extLst>
              <a:ext uri="{FF2B5EF4-FFF2-40B4-BE49-F238E27FC236}">
                <a16:creationId xmlns:a16="http://schemas.microsoft.com/office/drawing/2014/main" id="{278C926B-D818-4A6C-B1B9-624DBF2355CC}"/>
              </a:ext>
            </a:extLst>
          </p:cNvPr>
          <p:cNvPicPr>
            <a:picLocks noChangeAspect="1"/>
          </p:cNvPicPr>
          <p:nvPr/>
        </p:nvPicPr>
        <p:blipFill>
          <a:blip r:embed="rId6"/>
          <a:stretch>
            <a:fillRect/>
          </a:stretch>
        </p:blipFill>
        <p:spPr>
          <a:xfrm>
            <a:off x="708145" y="2896670"/>
            <a:ext cx="6433351" cy="3376114"/>
          </a:xfrm>
          <a:prstGeom prst="rect">
            <a:avLst/>
          </a:prstGeom>
        </p:spPr>
      </p:pic>
    </p:spTree>
    <p:extLst>
      <p:ext uri="{BB962C8B-B14F-4D97-AF65-F5344CB8AC3E}">
        <p14:creationId xmlns:p14="http://schemas.microsoft.com/office/powerpoint/2010/main" val="214196029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16" name="Rectangle 11">
            <a:extLst>
              <a:ext uri="{FF2B5EF4-FFF2-40B4-BE49-F238E27FC236}">
                <a16:creationId xmlns:a16="http://schemas.microsoft.com/office/drawing/2014/main" id="{FF9B822F-893E-44C8-963C-64F50ACECB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3">
            <a:extLst>
              <a:ext uri="{FF2B5EF4-FFF2-40B4-BE49-F238E27FC236}">
                <a16:creationId xmlns:a16="http://schemas.microsoft.com/office/drawing/2014/main" id="{EBF87945-A001-489F-9D9B-7D9435F0B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8639" y="347471"/>
            <a:ext cx="11100816" cy="180136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B41C6C9-7134-4E7D-BC27-DF98B767B12E}"/>
              </a:ext>
            </a:extLst>
          </p:cNvPr>
          <p:cNvSpPr>
            <a:spLocks noGrp="1"/>
          </p:cNvSpPr>
          <p:nvPr>
            <p:ph type="title"/>
          </p:nvPr>
        </p:nvSpPr>
        <p:spPr>
          <a:xfrm>
            <a:off x="838200" y="585216"/>
            <a:ext cx="10515600" cy="1325563"/>
          </a:xfrm>
        </p:spPr>
        <p:txBody>
          <a:bodyPr>
            <a:normAutofit/>
          </a:bodyPr>
          <a:lstStyle/>
          <a:p>
            <a:r>
              <a:rPr lang="es-ES">
                <a:solidFill>
                  <a:schemeClr val="bg1"/>
                </a:solidFill>
              </a:rPr>
              <a:t>Using OpenSource</a:t>
            </a:r>
            <a:endParaRPr lang="en-US">
              <a:solidFill>
                <a:schemeClr val="bg1"/>
              </a:solidFill>
            </a:endParaRPr>
          </a:p>
        </p:txBody>
      </p:sp>
      <p:sp>
        <p:nvSpPr>
          <p:cNvPr id="3" name="Content Placeholder 2">
            <a:extLst>
              <a:ext uri="{FF2B5EF4-FFF2-40B4-BE49-F238E27FC236}">
                <a16:creationId xmlns:a16="http://schemas.microsoft.com/office/drawing/2014/main" id="{D014CD65-8E86-4997-B254-49E7E73293B4}"/>
              </a:ext>
            </a:extLst>
          </p:cNvPr>
          <p:cNvSpPr>
            <a:spLocks noGrp="1"/>
          </p:cNvSpPr>
          <p:nvPr>
            <p:ph idx="1"/>
          </p:nvPr>
        </p:nvSpPr>
        <p:spPr>
          <a:xfrm>
            <a:off x="838200" y="2304897"/>
            <a:ext cx="5541974" cy="1460583"/>
          </a:xfrm>
        </p:spPr>
        <p:txBody>
          <a:bodyPr anchor="ctr">
            <a:normAutofit/>
          </a:bodyPr>
          <a:lstStyle/>
          <a:p>
            <a:r>
              <a:rPr lang="en-US" sz="2200" dirty="0">
                <a:hlinkClick r:id="rId2"/>
              </a:rPr>
              <a:t>Microsoft Open Source Software Security</a:t>
            </a:r>
            <a:endParaRPr lang="en-US" sz="2200" dirty="0"/>
          </a:p>
          <a:p>
            <a:pPr marL="0" indent="0">
              <a:buNone/>
            </a:pPr>
            <a:endParaRPr lang="en-US" sz="2200" dirty="0"/>
          </a:p>
        </p:txBody>
      </p:sp>
      <p:pic>
        <p:nvPicPr>
          <p:cNvPr id="8" name="Picture 7">
            <a:extLst>
              <a:ext uri="{FF2B5EF4-FFF2-40B4-BE49-F238E27FC236}">
                <a16:creationId xmlns:a16="http://schemas.microsoft.com/office/drawing/2014/main" id="{BD496774-B032-4892-9810-2CD4F29E0F5F}"/>
              </a:ext>
            </a:extLst>
          </p:cNvPr>
          <p:cNvPicPr>
            <a:picLocks noChangeAspect="1"/>
          </p:cNvPicPr>
          <p:nvPr/>
        </p:nvPicPr>
        <p:blipFill>
          <a:blip r:embed="rId3"/>
          <a:stretch>
            <a:fillRect/>
          </a:stretch>
        </p:blipFill>
        <p:spPr>
          <a:xfrm>
            <a:off x="437672" y="3765480"/>
            <a:ext cx="11316656" cy="2802888"/>
          </a:xfrm>
          <a:prstGeom prst="rect">
            <a:avLst/>
          </a:prstGeom>
        </p:spPr>
      </p:pic>
    </p:spTree>
    <p:extLst>
      <p:ext uri="{BB962C8B-B14F-4D97-AF65-F5344CB8AC3E}">
        <p14:creationId xmlns:p14="http://schemas.microsoft.com/office/powerpoint/2010/main" val="382566859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F9BE3C4-2750-4976-AD8D-3D5FE588157D}"/>
              </a:ext>
            </a:extLst>
          </p:cNvPr>
          <p:cNvSpPr>
            <a:spLocks noGrp="1"/>
          </p:cNvSpPr>
          <p:nvPr>
            <p:ph type="title"/>
          </p:nvPr>
        </p:nvSpPr>
        <p:spPr>
          <a:xfrm>
            <a:off x="1371599" y="294538"/>
            <a:ext cx="9895951" cy="1033669"/>
          </a:xfrm>
        </p:spPr>
        <p:txBody>
          <a:bodyPr>
            <a:normAutofit/>
          </a:bodyPr>
          <a:lstStyle/>
          <a:p>
            <a:r>
              <a:rPr lang="es-ES" sz="4000">
                <a:solidFill>
                  <a:srgbClr val="FFFFFF"/>
                </a:solidFill>
              </a:rPr>
              <a:t>Secure your pipelines</a:t>
            </a:r>
            <a:endParaRPr lang="en-US" sz="4000">
              <a:solidFill>
                <a:srgbClr val="FFFFFF"/>
              </a:solidFill>
            </a:endParaRPr>
          </a:p>
        </p:txBody>
      </p:sp>
      <p:sp>
        <p:nvSpPr>
          <p:cNvPr id="3" name="Content Placeholder 2">
            <a:extLst>
              <a:ext uri="{FF2B5EF4-FFF2-40B4-BE49-F238E27FC236}">
                <a16:creationId xmlns:a16="http://schemas.microsoft.com/office/drawing/2014/main" id="{A7F59F75-51CF-489D-A9EC-19EA6051FC2D}"/>
              </a:ext>
            </a:extLst>
          </p:cNvPr>
          <p:cNvSpPr>
            <a:spLocks noGrp="1"/>
          </p:cNvSpPr>
          <p:nvPr>
            <p:ph idx="1"/>
          </p:nvPr>
        </p:nvSpPr>
        <p:spPr>
          <a:xfrm>
            <a:off x="1233982" y="2311666"/>
            <a:ext cx="9724031" cy="3683358"/>
          </a:xfrm>
        </p:spPr>
        <p:txBody>
          <a:bodyPr anchor="t">
            <a:normAutofit/>
          </a:bodyPr>
          <a:lstStyle/>
          <a:p>
            <a:r>
              <a:rPr lang="en-US" sz="2000" dirty="0">
                <a:hlinkClick r:id="rId2"/>
              </a:rPr>
              <a:t>Securing Azure Pipelines - Azure Pipelines | Microsoft Docs</a:t>
            </a:r>
            <a:endParaRPr lang="en-US" sz="2000" dirty="0"/>
          </a:p>
          <a:p>
            <a:pPr lvl="1"/>
            <a:r>
              <a:rPr lang="en-US" sz="2000" dirty="0">
                <a:hlinkClick r:id="rId3"/>
              </a:rPr>
              <a:t>Security through templates - Azure Pipelines | Microsoft Docs</a:t>
            </a:r>
            <a:endParaRPr lang="en-US" sz="2000" dirty="0"/>
          </a:p>
          <a:p>
            <a:pPr lvl="1"/>
            <a:r>
              <a:rPr lang="en-US" sz="2000" dirty="0">
                <a:hlinkClick r:id="rId4"/>
              </a:rPr>
              <a:t>Service connections in Azure Pipelines - Azure Pipelines | Microsoft Docs</a:t>
            </a:r>
            <a:endParaRPr lang="en-US" sz="2000" dirty="0"/>
          </a:p>
          <a:p>
            <a:r>
              <a:rPr lang="en-US" sz="2000" dirty="0">
                <a:hlinkClick r:id="rId5"/>
              </a:rPr>
              <a:t>Security hardening for GitHub Actions - GitHub Docs</a:t>
            </a:r>
            <a:endParaRPr lang="en-US" sz="2000" dirty="0"/>
          </a:p>
        </p:txBody>
      </p:sp>
    </p:spTree>
    <p:extLst>
      <p:ext uri="{BB962C8B-B14F-4D97-AF65-F5344CB8AC3E}">
        <p14:creationId xmlns:p14="http://schemas.microsoft.com/office/powerpoint/2010/main" val="220336418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66" name="Rectangle 65">
            <a:extLst>
              <a:ext uri="{FF2B5EF4-FFF2-40B4-BE49-F238E27FC236}">
                <a16:creationId xmlns:a16="http://schemas.microsoft.com/office/drawing/2014/main" id="{DE7FFD28-545C-4C88-A2E7-152FB234C9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6100" y="349250"/>
            <a:ext cx="11099800" cy="18034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A6A31E4-48F4-4C07-89F7-A18DCE00C21A}"/>
              </a:ext>
            </a:extLst>
          </p:cNvPr>
          <p:cNvSpPr>
            <a:spLocks noGrp="1"/>
          </p:cNvSpPr>
          <p:nvPr>
            <p:ph type="title"/>
          </p:nvPr>
        </p:nvSpPr>
        <p:spPr>
          <a:xfrm>
            <a:off x="838200" y="588168"/>
            <a:ext cx="10515600" cy="1325563"/>
          </a:xfrm>
        </p:spPr>
        <p:txBody>
          <a:bodyPr>
            <a:normAutofit/>
          </a:bodyPr>
          <a:lstStyle/>
          <a:p>
            <a:r>
              <a:rPr lang="es-ES" sz="4600" dirty="0">
                <a:solidFill>
                  <a:srgbClr val="FFFFFF"/>
                </a:solidFill>
              </a:rPr>
              <a:t>GitHub </a:t>
            </a:r>
            <a:r>
              <a:rPr lang="es-ES" sz="4600" dirty="0" err="1">
                <a:solidFill>
                  <a:srgbClr val="FFFFFF"/>
                </a:solidFill>
              </a:rPr>
              <a:t>Advance</a:t>
            </a:r>
            <a:r>
              <a:rPr lang="es-ES" sz="4600" dirty="0">
                <a:solidFill>
                  <a:srgbClr val="FFFFFF"/>
                </a:solidFill>
              </a:rPr>
              <a:t> Security</a:t>
            </a:r>
            <a:endParaRPr lang="en-US" sz="4600" dirty="0">
              <a:solidFill>
                <a:srgbClr val="FFFFFF"/>
              </a:solidFill>
            </a:endParaRPr>
          </a:p>
        </p:txBody>
      </p:sp>
      <p:sp>
        <p:nvSpPr>
          <p:cNvPr id="3" name="Content Placeholder 2">
            <a:extLst>
              <a:ext uri="{FF2B5EF4-FFF2-40B4-BE49-F238E27FC236}">
                <a16:creationId xmlns:a16="http://schemas.microsoft.com/office/drawing/2014/main" id="{E942AA0C-44F0-46EF-82FA-38220011FBF5}"/>
              </a:ext>
            </a:extLst>
          </p:cNvPr>
          <p:cNvSpPr>
            <a:spLocks noGrp="1"/>
          </p:cNvSpPr>
          <p:nvPr>
            <p:ph idx="1"/>
          </p:nvPr>
        </p:nvSpPr>
        <p:spPr>
          <a:xfrm>
            <a:off x="838200" y="2391568"/>
            <a:ext cx="10515600" cy="3785394"/>
          </a:xfrm>
        </p:spPr>
        <p:txBody>
          <a:bodyPr anchor="ctr">
            <a:normAutofit/>
          </a:bodyPr>
          <a:lstStyle/>
          <a:p>
            <a:r>
              <a:rPr lang="en-US" sz="2400" dirty="0">
                <a:hlinkClick r:id="rId2"/>
              </a:rPr>
              <a:t>About GitHub Advanced Security - GitHub Docs</a:t>
            </a:r>
            <a:endParaRPr lang="en-US" sz="2400" dirty="0"/>
          </a:p>
          <a:p>
            <a:pPr lvl="1"/>
            <a:r>
              <a:rPr lang="en-US" dirty="0"/>
              <a:t>Code Scanning</a:t>
            </a:r>
          </a:p>
          <a:p>
            <a:pPr lvl="1"/>
            <a:r>
              <a:rPr lang="en-US" dirty="0"/>
              <a:t>Secret Scanning</a:t>
            </a:r>
          </a:p>
          <a:p>
            <a:pPr lvl="1"/>
            <a:r>
              <a:rPr lang="en-US" dirty="0"/>
              <a:t>Dependency Review</a:t>
            </a:r>
          </a:p>
          <a:p>
            <a:pPr lvl="1"/>
            <a:endParaRPr lang="en-US" dirty="0"/>
          </a:p>
          <a:p>
            <a:pPr marL="457200" lvl="1" indent="0">
              <a:buNone/>
            </a:pPr>
            <a:r>
              <a:rPr lang="en-US" b="0" i="1" dirty="0">
                <a:effectLst/>
                <a:latin typeface="-apple-system"/>
              </a:rPr>
              <a:t>GitHub Advanced Security is available for enterprise accounts on GitHub Enterprise Cloud and GitHub Enterprise Server. GitHub Advanced Security is also included in all public repositories on GitHub.com.</a:t>
            </a:r>
            <a:endParaRPr lang="en-US" i="1" dirty="0"/>
          </a:p>
          <a:p>
            <a:pPr lvl="1"/>
            <a:endParaRPr lang="en-US" dirty="0"/>
          </a:p>
          <a:p>
            <a:pPr lvl="1"/>
            <a:endParaRPr lang="en-US" dirty="0"/>
          </a:p>
        </p:txBody>
      </p:sp>
    </p:spTree>
    <p:extLst>
      <p:ext uri="{BB962C8B-B14F-4D97-AF65-F5344CB8AC3E}">
        <p14:creationId xmlns:p14="http://schemas.microsoft.com/office/powerpoint/2010/main" val="113013411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20" name="Rectangle 11">
            <a:extLst>
              <a:ext uri="{FF2B5EF4-FFF2-40B4-BE49-F238E27FC236}">
                <a16:creationId xmlns:a16="http://schemas.microsoft.com/office/drawing/2014/main" id="{EBF87945-A001-489F-9D9B-7D9435F0B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8639" y="347471"/>
            <a:ext cx="11100816" cy="18013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EB261CD-58A1-429C-B1B0-6B0920BFF87A}"/>
              </a:ext>
            </a:extLst>
          </p:cNvPr>
          <p:cNvSpPr>
            <a:spLocks noGrp="1"/>
          </p:cNvSpPr>
          <p:nvPr>
            <p:ph type="title"/>
          </p:nvPr>
        </p:nvSpPr>
        <p:spPr>
          <a:xfrm>
            <a:off x="838200" y="585216"/>
            <a:ext cx="10515600" cy="1325563"/>
          </a:xfrm>
        </p:spPr>
        <p:txBody>
          <a:bodyPr>
            <a:normAutofit/>
          </a:bodyPr>
          <a:lstStyle/>
          <a:p>
            <a:r>
              <a:rPr lang="es-ES">
                <a:solidFill>
                  <a:srgbClr val="FFFFFF"/>
                </a:solidFill>
              </a:rPr>
              <a:t>Continuos Monitoring for Security</a:t>
            </a:r>
            <a:endParaRPr lang="en-US">
              <a:solidFill>
                <a:srgbClr val="FFFFFF"/>
              </a:solidFill>
            </a:endParaRPr>
          </a:p>
        </p:txBody>
      </p:sp>
      <p:pic>
        <p:nvPicPr>
          <p:cNvPr id="19" name="Content Placeholder 4">
            <a:extLst>
              <a:ext uri="{FF2B5EF4-FFF2-40B4-BE49-F238E27FC236}">
                <a16:creationId xmlns:a16="http://schemas.microsoft.com/office/drawing/2014/main" id="{E62D50A7-F8F6-4AF6-8386-CB594B23D74B}"/>
              </a:ext>
            </a:extLst>
          </p:cNvPr>
          <p:cNvPicPr>
            <a:picLocks noGrp="1" noChangeAspect="1"/>
          </p:cNvPicPr>
          <p:nvPr>
            <p:ph idx="1"/>
          </p:nvPr>
        </p:nvPicPr>
        <p:blipFill>
          <a:blip r:embed="rId2"/>
          <a:stretch>
            <a:fillRect/>
          </a:stretch>
        </p:blipFill>
        <p:spPr>
          <a:xfrm>
            <a:off x="1641160" y="2386584"/>
            <a:ext cx="8744676" cy="4394199"/>
          </a:xfrm>
          <a:prstGeom prst="rect">
            <a:avLst/>
          </a:prstGeom>
        </p:spPr>
      </p:pic>
    </p:spTree>
    <p:extLst>
      <p:ext uri="{BB962C8B-B14F-4D97-AF65-F5344CB8AC3E}">
        <p14:creationId xmlns:p14="http://schemas.microsoft.com/office/powerpoint/2010/main" val="18492016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DE7FFD28-545C-4C88-A2E7-152FB234C9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6100" y="349250"/>
            <a:ext cx="11099800" cy="18034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F58EF3C-F4E9-4C2A-8489-999E66645152}"/>
              </a:ext>
            </a:extLst>
          </p:cNvPr>
          <p:cNvSpPr>
            <a:spLocks noGrp="1"/>
          </p:cNvSpPr>
          <p:nvPr>
            <p:ph type="title"/>
          </p:nvPr>
        </p:nvSpPr>
        <p:spPr>
          <a:xfrm>
            <a:off x="838200" y="588168"/>
            <a:ext cx="10515600" cy="1325563"/>
          </a:xfrm>
        </p:spPr>
        <p:txBody>
          <a:bodyPr>
            <a:normAutofit/>
          </a:bodyPr>
          <a:lstStyle/>
          <a:p>
            <a:pPr algn="ctr"/>
            <a:r>
              <a:rPr lang="en-US" sz="4600">
                <a:solidFill>
                  <a:srgbClr val="FFFFFF"/>
                </a:solidFill>
              </a:rPr>
              <a:t>What is your context?</a:t>
            </a:r>
          </a:p>
        </p:txBody>
      </p:sp>
      <p:sp>
        <p:nvSpPr>
          <p:cNvPr id="3" name="Content Placeholder 2">
            <a:extLst>
              <a:ext uri="{FF2B5EF4-FFF2-40B4-BE49-F238E27FC236}">
                <a16:creationId xmlns:a16="http://schemas.microsoft.com/office/drawing/2014/main" id="{C4F65E98-5C8E-434B-8FB4-27F369FCB7BC}"/>
              </a:ext>
            </a:extLst>
          </p:cNvPr>
          <p:cNvSpPr>
            <a:spLocks noGrp="1"/>
          </p:cNvSpPr>
          <p:nvPr>
            <p:ph idx="1"/>
          </p:nvPr>
        </p:nvSpPr>
        <p:spPr>
          <a:xfrm>
            <a:off x="716166" y="2723356"/>
            <a:ext cx="10515600" cy="3785394"/>
          </a:xfrm>
        </p:spPr>
        <p:txBody>
          <a:bodyPr anchor="ctr">
            <a:normAutofit lnSpcReduction="10000"/>
          </a:bodyPr>
          <a:lstStyle/>
          <a:p>
            <a:r>
              <a:rPr lang="en-US" sz="2000" dirty="0"/>
              <a:t>What is the security experience on your </a:t>
            </a:r>
            <a:r>
              <a:rPr lang="en-US" sz="2000" dirty="0" err="1"/>
              <a:t>devops</a:t>
            </a:r>
            <a:r>
              <a:rPr lang="en-US" sz="2000" dirty="0"/>
              <a:t> team?</a:t>
            </a:r>
          </a:p>
          <a:p>
            <a:r>
              <a:rPr lang="en-US" sz="2000" dirty="0"/>
              <a:t>What tooling is available?</a:t>
            </a:r>
          </a:p>
          <a:p>
            <a:pPr marL="0" indent="0" algn="ctr">
              <a:buNone/>
            </a:pPr>
            <a:r>
              <a:rPr lang="en-US" sz="2000" i="1" dirty="0"/>
              <a:t>Depending on your context, look for practices that make the difference.</a:t>
            </a:r>
          </a:p>
          <a:p>
            <a:pPr marL="0" indent="0" algn="ctr">
              <a:buNone/>
            </a:pPr>
            <a:r>
              <a:rPr lang="en-US" sz="2000" i="1" dirty="0"/>
              <a:t>Few things – High Impact</a:t>
            </a:r>
          </a:p>
          <a:p>
            <a:r>
              <a:rPr lang="en-US" sz="2000" dirty="0"/>
              <a:t>Focus:</a:t>
            </a:r>
          </a:p>
          <a:p>
            <a:pPr lvl="1"/>
            <a:r>
              <a:rPr lang="en-US" sz="1600" dirty="0"/>
              <a:t>Static code Analysis</a:t>
            </a:r>
          </a:p>
          <a:p>
            <a:pPr lvl="1"/>
            <a:r>
              <a:rPr lang="en-US" sz="1600" dirty="0"/>
              <a:t>Dependency Management &amp; Scanning</a:t>
            </a:r>
          </a:p>
          <a:p>
            <a:pPr lvl="1"/>
            <a:r>
              <a:rPr lang="en-US" sz="1600" dirty="0"/>
              <a:t>Dynamic Analysis</a:t>
            </a:r>
          </a:p>
          <a:p>
            <a:pPr lvl="1"/>
            <a:r>
              <a:rPr lang="en-US" sz="1600" dirty="0"/>
              <a:t>Security Scanning</a:t>
            </a:r>
          </a:p>
          <a:p>
            <a:r>
              <a:rPr lang="en-US" sz="2000" dirty="0"/>
              <a:t>Allow Time to Learn</a:t>
            </a:r>
          </a:p>
          <a:p>
            <a:pPr lvl="1"/>
            <a:r>
              <a:rPr lang="en-US" sz="1600" dirty="0"/>
              <a:t>Start in “Detection Mode”</a:t>
            </a:r>
          </a:p>
          <a:p>
            <a:pPr lvl="1"/>
            <a:r>
              <a:rPr lang="en-US" sz="1600" dirty="0"/>
              <a:t>Then move to “Prevention” (a.k.a. break pipelines)</a:t>
            </a:r>
          </a:p>
          <a:p>
            <a:endParaRPr lang="en-US" sz="2000" dirty="0"/>
          </a:p>
          <a:p>
            <a:endParaRPr lang="en-US" sz="2000" dirty="0"/>
          </a:p>
        </p:txBody>
      </p:sp>
    </p:spTree>
    <p:extLst>
      <p:ext uri="{BB962C8B-B14F-4D97-AF65-F5344CB8AC3E}">
        <p14:creationId xmlns:p14="http://schemas.microsoft.com/office/powerpoint/2010/main" val="299951751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E51BA4DF-2BD4-4EC2-B1DB-B27C8AC718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6D2E2A8-48E5-4D2B-8CC7-CF0BB5DBAC1D}"/>
              </a:ext>
            </a:extLst>
          </p:cNvPr>
          <p:cNvSpPr>
            <a:spLocks noGrp="1"/>
          </p:cNvSpPr>
          <p:nvPr>
            <p:ph type="title"/>
          </p:nvPr>
        </p:nvSpPr>
        <p:spPr>
          <a:xfrm>
            <a:off x="4553733" y="548464"/>
            <a:ext cx="6798541" cy="1675623"/>
          </a:xfrm>
        </p:spPr>
        <p:txBody>
          <a:bodyPr anchor="b">
            <a:normAutofit/>
          </a:bodyPr>
          <a:lstStyle/>
          <a:p>
            <a:r>
              <a:rPr lang="en-US" sz="4000" dirty="0"/>
              <a:t>More references</a:t>
            </a:r>
            <a:endParaRPr lang="en-BE" sz="4000" dirty="0"/>
          </a:p>
        </p:txBody>
      </p:sp>
      <p:pic>
        <p:nvPicPr>
          <p:cNvPr id="5" name="Picture 4" descr="Computer script on a screen">
            <a:extLst>
              <a:ext uri="{FF2B5EF4-FFF2-40B4-BE49-F238E27FC236}">
                <a16:creationId xmlns:a16="http://schemas.microsoft.com/office/drawing/2014/main" id="{D801E5D8-96DF-41B9-B9A5-600E3E62BC10}"/>
              </a:ext>
            </a:extLst>
          </p:cNvPr>
          <p:cNvPicPr>
            <a:picLocks noChangeAspect="1"/>
          </p:cNvPicPr>
          <p:nvPr/>
        </p:nvPicPr>
        <p:blipFill rotWithShape="1">
          <a:blip r:embed="rId2"/>
          <a:srcRect l="9365" r="49789" b="-1"/>
          <a:stretch/>
        </p:blipFill>
        <p:spPr>
          <a:xfrm>
            <a:off x="1" y="10"/>
            <a:ext cx="4196496" cy="6857990"/>
          </a:xfrm>
          <a:prstGeom prst="rect">
            <a:avLst/>
          </a:prstGeom>
          <a:effectLst/>
        </p:spPr>
      </p:pic>
      <p:sp>
        <p:nvSpPr>
          <p:cNvPr id="3" name="Content Placeholder 2">
            <a:extLst>
              <a:ext uri="{FF2B5EF4-FFF2-40B4-BE49-F238E27FC236}">
                <a16:creationId xmlns:a16="http://schemas.microsoft.com/office/drawing/2014/main" id="{915B7715-6E16-43BB-9B1C-913F3EC685FC}"/>
              </a:ext>
            </a:extLst>
          </p:cNvPr>
          <p:cNvSpPr>
            <a:spLocks noGrp="1"/>
          </p:cNvSpPr>
          <p:nvPr>
            <p:ph idx="1"/>
          </p:nvPr>
        </p:nvSpPr>
        <p:spPr>
          <a:xfrm>
            <a:off x="4553734" y="2409830"/>
            <a:ext cx="6798539" cy="3705217"/>
          </a:xfrm>
        </p:spPr>
        <p:txBody>
          <a:bodyPr>
            <a:normAutofit/>
          </a:bodyPr>
          <a:lstStyle/>
          <a:p>
            <a:r>
              <a:rPr lang="en-US" sz="1400" dirty="0">
                <a:hlinkClick r:id="rId3"/>
              </a:rPr>
              <a:t>Overview of the Azure Security Benchmark v3 | Microsoft Docs</a:t>
            </a:r>
            <a:endParaRPr lang="en-US" sz="1400" dirty="0"/>
          </a:p>
          <a:p>
            <a:pPr lvl="1"/>
            <a:r>
              <a:rPr lang="en-US" sz="1400" dirty="0">
                <a:hlinkClick r:id="rId4"/>
              </a:rPr>
              <a:t>Azure Security Benchmark v3 - DevOps Security | Microsoft Docs</a:t>
            </a:r>
            <a:endParaRPr lang="en-US" sz="1400" dirty="0"/>
          </a:p>
          <a:p>
            <a:r>
              <a:rPr lang="en-US" sz="1400" dirty="0">
                <a:hlinkClick r:id="rId5"/>
              </a:rPr>
              <a:t>Security in DevOps (</a:t>
            </a:r>
            <a:r>
              <a:rPr lang="en-US" sz="1400" dirty="0" err="1">
                <a:hlinkClick r:id="rId5"/>
              </a:rPr>
              <a:t>DevSecOps</a:t>
            </a:r>
            <a:r>
              <a:rPr lang="en-US" sz="1400" dirty="0">
                <a:hlinkClick r:id="rId5"/>
              </a:rPr>
              <a:t>) describes the set of practices a team follows to build and maintain systems that are as secure as possible. - Azure DevOps | Microsoft Docs</a:t>
            </a:r>
            <a:endParaRPr lang="en-US" sz="1400" dirty="0"/>
          </a:p>
          <a:p>
            <a:r>
              <a:rPr lang="en-US" sz="1400" dirty="0" err="1">
                <a:hlinkClick r:id="rId6"/>
              </a:rPr>
              <a:t>devsecops</a:t>
            </a:r>
            <a:r>
              <a:rPr lang="en-US" sz="1400" dirty="0">
                <a:hlinkClick r:id="rId6"/>
              </a:rPr>
              <a:t>/awesome-</a:t>
            </a:r>
            <a:r>
              <a:rPr lang="en-US" sz="1400" dirty="0" err="1">
                <a:hlinkClick r:id="rId6"/>
              </a:rPr>
              <a:t>devsecops</a:t>
            </a:r>
            <a:r>
              <a:rPr lang="en-US" sz="1400" dirty="0">
                <a:hlinkClick r:id="rId6"/>
              </a:rPr>
              <a:t>: An authoritative list of awesome </a:t>
            </a:r>
            <a:r>
              <a:rPr lang="en-US" sz="1400" dirty="0" err="1">
                <a:hlinkClick r:id="rId6"/>
              </a:rPr>
              <a:t>devsecops</a:t>
            </a:r>
            <a:r>
              <a:rPr lang="en-US" sz="1400" dirty="0">
                <a:hlinkClick r:id="rId6"/>
              </a:rPr>
              <a:t> tools with the help from community experiments and contributions. (github.com)</a:t>
            </a:r>
            <a:endParaRPr lang="en-US" sz="1400" dirty="0"/>
          </a:p>
          <a:p>
            <a:r>
              <a:rPr lang="en-US" sz="1400" dirty="0">
                <a:hlinkClick r:id="rId7"/>
              </a:rPr>
              <a:t>https://github.com/Azure/FTA-AppDevSecurity/tree/Initial</a:t>
            </a:r>
            <a:r>
              <a:rPr lang="en-US" sz="1400" dirty="0"/>
              <a:t> </a:t>
            </a:r>
          </a:p>
          <a:p>
            <a:r>
              <a:rPr lang="en-US" sz="1400" dirty="0">
                <a:hlinkClick r:id="rId8"/>
              </a:rPr>
              <a:t>Security Baseline tools in Azure - Cloud Adoption Framework | Microsoft Docs</a:t>
            </a:r>
            <a:endParaRPr lang="en-US" sz="1400" dirty="0"/>
          </a:p>
          <a:p>
            <a:r>
              <a:rPr lang="en-US" sz="1400" dirty="0">
                <a:hlinkClick r:id="rId9"/>
              </a:rPr>
              <a:t>Microsoft Security DevOps</a:t>
            </a:r>
            <a:endParaRPr lang="en-US" sz="1400" dirty="0"/>
          </a:p>
          <a:p>
            <a:r>
              <a:rPr lang="en-US" sz="1400" dirty="0" err="1">
                <a:hlinkClick r:id="rId10"/>
              </a:rPr>
              <a:t>DevSecOps</a:t>
            </a:r>
            <a:r>
              <a:rPr lang="en-US" sz="1400" dirty="0">
                <a:hlinkClick r:id="rId10"/>
              </a:rPr>
              <a:t> Tools and Services | Microsoft Azure</a:t>
            </a:r>
            <a:endParaRPr lang="en-US" sz="1400" dirty="0"/>
          </a:p>
          <a:p>
            <a:r>
              <a:rPr lang="en-US" sz="1400" dirty="0">
                <a:hlinkClick r:id="rId11"/>
              </a:rPr>
              <a:t>Microsoft Open Source Software Security</a:t>
            </a:r>
            <a:endParaRPr lang="en-US" sz="1400" dirty="0"/>
          </a:p>
          <a:p>
            <a:r>
              <a:rPr lang="en-US" sz="1300" dirty="0">
                <a:hlinkClick r:id="rId12"/>
              </a:rPr>
              <a:t>Microsoft Security Development Lifecycle Practices</a:t>
            </a:r>
            <a:endParaRPr lang="en-BE" sz="1300" dirty="0"/>
          </a:p>
        </p:txBody>
      </p:sp>
    </p:spTree>
    <p:extLst>
      <p:ext uri="{BB962C8B-B14F-4D97-AF65-F5344CB8AC3E}">
        <p14:creationId xmlns:p14="http://schemas.microsoft.com/office/powerpoint/2010/main" val="152974485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D2E2A8-48E5-4D2B-8CC7-CF0BB5DBAC1D}"/>
              </a:ext>
            </a:extLst>
          </p:cNvPr>
          <p:cNvSpPr>
            <a:spLocks noGrp="1"/>
          </p:cNvSpPr>
          <p:nvPr>
            <p:ph type="title"/>
          </p:nvPr>
        </p:nvSpPr>
        <p:spPr>
          <a:xfrm>
            <a:off x="4553733" y="548464"/>
            <a:ext cx="6798541" cy="1675623"/>
          </a:xfrm>
        </p:spPr>
        <p:txBody>
          <a:bodyPr anchor="b">
            <a:normAutofit/>
          </a:bodyPr>
          <a:lstStyle/>
          <a:p>
            <a:r>
              <a:rPr lang="en-US" sz="4000" dirty="0"/>
              <a:t>More references</a:t>
            </a:r>
            <a:endParaRPr lang="en-BE" sz="4000" dirty="0"/>
          </a:p>
        </p:txBody>
      </p:sp>
      <p:pic>
        <p:nvPicPr>
          <p:cNvPr id="5" name="Picture 4" descr="Computer script on a screen">
            <a:extLst>
              <a:ext uri="{FF2B5EF4-FFF2-40B4-BE49-F238E27FC236}">
                <a16:creationId xmlns:a16="http://schemas.microsoft.com/office/drawing/2014/main" id="{D801E5D8-96DF-41B9-B9A5-600E3E62BC10}"/>
              </a:ext>
            </a:extLst>
          </p:cNvPr>
          <p:cNvPicPr>
            <a:picLocks noChangeAspect="1"/>
          </p:cNvPicPr>
          <p:nvPr/>
        </p:nvPicPr>
        <p:blipFill rotWithShape="1">
          <a:blip r:embed="rId2"/>
          <a:srcRect l="9365" r="49789" b="-1"/>
          <a:stretch/>
        </p:blipFill>
        <p:spPr>
          <a:xfrm>
            <a:off x="1" y="10"/>
            <a:ext cx="4196496" cy="6857990"/>
          </a:xfrm>
          <a:prstGeom prst="rect">
            <a:avLst/>
          </a:prstGeom>
          <a:effectLst/>
        </p:spPr>
      </p:pic>
      <p:sp>
        <p:nvSpPr>
          <p:cNvPr id="3" name="Content Placeholder 2">
            <a:extLst>
              <a:ext uri="{FF2B5EF4-FFF2-40B4-BE49-F238E27FC236}">
                <a16:creationId xmlns:a16="http://schemas.microsoft.com/office/drawing/2014/main" id="{915B7715-6E16-43BB-9B1C-913F3EC685FC}"/>
              </a:ext>
            </a:extLst>
          </p:cNvPr>
          <p:cNvSpPr>
            <a:spLocks noGrp="1"/>
          </p:cNvSpPr>
          <p:nvPr>
            <p:ph idx="1"/>
          </p:nvPr>
        </p:nvSpPr>
        <p:spPr>
          <a:xfrm>
            <a:off x="4553734" y="2409830"/>
            <a:ext cx="6798539" cy="3705217"/>
          </a:xfrm>
        </p:spPr>
        <p:txBody>
          <a:bodyPr>
            <a:normAutofit/>
          </a:bodyPr>
          <a:lstStyle/>
          <a:p>
            <a:r>
              <a:rPr lang="en-US" sz="1300" dirty="0">
                <a:hlinkClick r:id="rId3"/>
              </a:rPr>
              <a:t>Build secure apps with collaborative </a:t>
            </a:r>
            <a:r>
              <a:rPr lang="en-US" sz="1300" dirty="0" err="1">
                <a:hlinkClick r:id="rId3"/>
              </a:rPr>
              <a:t>DevSecOps</a:t>
            </a:r>
            <a:r>
              <a:rPr lang="en-US" sz="1300" dirty="0">
                <a:hlinkClick r:id="rId3"/>
              </a:rPr>
              <a:t> practices (microsoft.com)</a:t>
            </a:r>
            <a:endParaRPr lang="en-US" sz="1300" dirty="0"/>
          </a:p>
          <a:p>
            <a:r>
              <a:rPr lang="en-US" sz="1300" dirty="0">
                <a:hlinkClick r:id="rId4"/>
              </a:rPr>
              <a:t>Ask the Experts: Build secure apps with collaborative </a:t>
            </a:r>
            <a:r>
              <a:rPr lang="en-US" sz="1300" dirty="0" err="1">
                <a:hlinkClick r:id="rId4"/>
              </a:rPr>
              <a:t>DevSecOps</a:t>
            </a:r>
            <a:r>
              <a:rPr lang="en-US" sz="1300" dirty="0">
                <a:hlinkClick r:id="rId4"/>
              </a:rPr>
              <a:t> practices (microsoft.com)</a:t>
            </a:r>
            <a:endParaRPr lang="en-US" sz="1300" dirty="0"/>
          </a:p>
          <a:p>
            <a:r>
              <a:rPr lang="en-US" sz="1300" dirty="0">
                <a:hlinkClick r:id="rId5"/>
              </a:rPr>
              <a:t>DevSecOps_Report_Tips_D6_fm.pdf (microsoft.com)</a:t>
            </a:r>
            <a:endParaRPr lang="en-US" sz="1300" dirty="0"/>
          </a:p>
          <a:p>
            <a:r>
              <a:rPr lang="en-US" sz="1300" dirty="0">
                <a:hlinkClick r:id="rId6"/>
              </a:rPr>
              <a:t>Collections - </a:t>
            </a:r>
            <a:r>
              <a:rPr lang="en-US" sz="1300" dirty="0" err="1">
                <a:hlinkClick r:id="rId6"/>
              </a:rPr>
              <a:t>learncol</a:t>
            </a:r>
            <a:r>
              <a:rPr lang="en-US" sz="1300" dirty="0">
                <a:hlinkClick r:id="rId6"/>
              </a:rPr>
              <a:t> | Microsoft Docs</a:t>
            </a:r>
            <a:endParaRPr lang="en-US" sz="1300" dirty="0"/>
          </a:p>
          <a:p>
            <a:r>
              <a:rPr lang="en-US" sz="1300" dirty="0" err="1">
                <a:hlinkClick r:id="rId7"/>
              </a:rPr>
              <a:t>DevSecOps</a:t>
            </a:r>
            <a:r>
              <a:rPr lang="en-US" sz="1300" dirty="0">
                <a:hlinkClick r:id="rId7"/>
              </a:rPr>
              <a:t>: bringing security into your DevOps practice on Azure | Azure Enablement Show | Channel 9 (msdn.com)</a:t>
            </a:r>
            <a:endParaRPr lang="en-US" sz="1300" dirty="0"/>
          </a:p>
          <a:p>
            <a:r>
              <a:rPr lang="en-US" sz="1300" dirty="0" err="1">
                <a:hlinkClick r:id="rId7"/>
              </a:rPr>
              <a:t>DevSecOps</a:t>
            </a:r>
            <a:r>
              <a:rPr lang="en-US" sz="1300" dirty="0">
                <a:hlinkClick r:id="rId7"/>
              </a:rPr>
              <a:t>: bringing security into your DevOps practice on Azure | Azure Enablement Show | Channel 9 (msdn.com)</a:t>
            </a:r>
            <a:endParaRPr lang="en-BE" sz="1300" dirty="0"/>
          </a:p>
        </p:txBody>
      </p:sp>
    </p:spTree>
    <p:extLst>
      <p:ext uri="{BB962C8B-B14F-4D97-AF65-F5344CB8AC3E}">
        <p14:creationId xmlns:p14="http://schemas.microsoft.com/office/powerpoint/2010/main" val="16605520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AF9CB7-204D-4E3F-8FBF-7DA440C17FC7}"/>
              </a:ext>
            </a:extLst>
          </p:cNvPr>
          <p:cNvSpPr>
            <a:spLocks noGrp="1"/>
          </p:cNvSpPr>
          <p:nvPr>
            <p:ph type="title"/>
          </p:nvPr>
        </p:nvSpPr>
        <p:spPr>
          <a:xfrm>
            <a:off x="838199" y="291090"/>
            <a:ext cx="10515599" cy="932688"/>
          </a:xfrm>
        </p:spPr>
        <p:txBody>
          <a:bodyPr vert="horz" lIns="91440" tIns="45720" rIns="91440" bIns="45720" rtlCol="0" anchor="b">
            <a:normAutofit/>
          </a:bodyPr>
          <a:lstStyle/>
          <a:p>
            <a:r>
              <a:rPr lang="en-US" sz="5400" kern="1200">
                <a:solidFill>
                  <a:schemeClr val="tx1"/>
                </a:solidFill>
                <a:latin typeface="+mj-lt"/>
                <a:ea typeface="+mj-ea"/>
                <a:cs typeface="+mj-cs"/>
              </a:rPr>
              <a:t>DevSecOps</a:t>
            </a:r>
          </a:p>
        </p:txBody>
      </p:sp>
      <p:sp>
        <p:nvSpPr>
          <p:cNvPr id="73" name="Rectangle 72">
            <a:extLst>
              <a:ext uri="{FF2B5EF4-FFF2-40B4-BE49-F238E27FC236}">
                <a16:creationId xmlns:a16="http://schemas.microsoft.com/office/drawing/2014/main" id="{F170E346-B98B-43A6-A4DA-D36FF6328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1028" name="Picture 4">
            <a:extLst>
              <a:ext uri="{FF2B5EF4-FFF2-40B4-BE49-F238E27FC236}">
                <a16:creationId xmlns:a16="http://schemas.microsoft.com/office/drawing/2014/main" id="{F92C8338-636B-4CC6-BCF6-C47EE8196BD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838200" y="2046777"/>
            <a:ext cx="10515599" cy="4074794"/>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3B599054-E395-4FC3-AF0C-7B14F54E8D33}"/>
              </a:ext>
            </a:extLst>
          </p:cNvPr>
          <p:cNvSpPr txBox="1"/>
          <p:nvPr/>
        </p:nvSpPr>
        <p:spPr>
          <a:xfrm>
            <a:off x="87085" y="6382244"/>
            <a:ext cx="6905898" cy="369332"/>
          </a:xfrm>
          <a:prstGeom prst="rect">
            <a:avLst/>
          </a:prstGeom>
          <a:noFill/>
        </p:spPr>
        <p:txBody>
          <a:bodyPr wrap="square">
            <a:spAutoFit/>
          </a:bodyPr>
          <a:lstStyle/>
          <a:p>
            <a:r>
              <a:rPr lang="en-US" dirty="0">
                <a:hlinkClick r:id="rId3"/>
              </a:rPr>
              <a:t>Innovation security - Cloud Adoption Framework | Microsoft Docs</a:t>
            </a:r>
            <a:endParaRPr lang="en-BE" dirty="0"/>
          </a:p>
        </p:txBody>
      </p:sp>
    </p:spTree>
    <p:extLst>
      <p:ext uri="{BB962C8B-B14F-4D97-AF65-F5344CB8AC3E}">
        <p14:creationId xmlns:p14="http://schemas.microsoft.com/office/powerpoint/2010/main" val="15846541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B78490-BF9A-416C-A985-01C298BBEF52}"/>
              </a:ext>
            </a:extLst>
          </p:cNvPr>
          <p:cNvSpPr>
            <a:spLocks noGrp="1"/>
          </p:cNvSpPr>
          <p:nvPr>
            <p:ph type="title"/>
          </p:nvPr>
        </p:nvSpPr>
        <p:spPr>
          <a:xfrm>
            <a:off x="838199" y="291090"/>
            <a:ext cx="10515599" cy="932688"/>
          </a:xfrm>
        </p:spPr>
        <p:txBody>
          <a:bodyPr vert="horz" lIns="91440" tIns="45720" rIns="91440" bIns="45720" rtlCol="0" anchor="b">
            <a:normAutofit/>
          </a:bodyPr>
          <a:lstStyle/>
          <a:p>
            <a:r>
              <a:rPr lang="en-US" sz="5400" kern="1200">
                <a:solidFill>
                  <a:schemeClr val="tx1"/>
                </a:solidFill>
                <a:latin typeface="+mj-lt"/>
                <a:ea typeface="+mj-ea"/>
                <a:cs typeface="+mj-cs"/>
              </a:rPr>
              <a:t>Secure by Design and Shifting Left</a:t>
            </a:r>
          </a:p>
        </p:txBody>
      </p:sp>
      <p:sp>
        <p:nvSpPr>
          <p:cNvPr id="73" name="Rectangle 72">
            <a:extLst>
              <a:ext uri="{FF2B5EF4-FFF2-40B4-BE49-F238E27FC236}">
                <a16:creationId xmlns:a16="http://schemas.microsoft.com/office/drawing/2014/main" id="{F170E346-B98B-43A6-A4DA-D36FF6328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2052" name="Picture 4" descr="Graphical user interface, application, Word&#10;&#10;Description automatically generated">
            <a:extLst>
              <a:ext uri="{FF2B5EF4-FFF2-40B4-BE49-F238E27FC236}">
                <a16:creationId xmlns:a16="http://schemas.microsoft.com/office/drawing/2014/main" id="{CCCF4263-89EA-4E1D-B606-B2D20842AC5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1720880" y="1863801"/>
            <a:ext cx="8750238" cy="44407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99603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C11B37-21AB-4027-8929-1203120B2D56}"/>
              </a:ext>
            </a:extLst>
          </p:cNvPr>
          <p:cNvSpPr>
            <a:spLocks noGrp="1"/>
          </p:cNvSpPr>
          <p:nvPr>
            <p:ph type="title"/>
          </p:nvPr>
        </p:nvSpPr>
        <p:spPr>
          <a:xfrm>
            <a:off x="838199" y="291090"/>
            <a:ext cx="10515599" cy="932688"/>
          </a:xfrm>
        </p:spPr>
        <p:txBody>
          <a:bodyPr vert="horz" lIns="91440" tIns="45720" rIns="91440" bIns="45720" rtlCol="0" anchor="b">
            <a:normAutofit/>
          </a:bodyPr>
          <a:lstStyle/>
          <a:p>
            <a:r>
              <a:rPr lang="en-US" sz="5400" kern="1200">
                <a:solidFill>
                  <a:schemeClr val="tx1"/>
                </a:solidFill>
                <a:latin typeface="+mj-lt"/>
                <a:ea typeface="+mj-ea"/>
                <a:cs typeface="+mj-cs"/>
              </a:rPr>
              <a:t>Attacker Opportunities</a:t>
            </a:r>
          </a:p>
        </p:txBody>
      </p:sp>
      <p:sp>
        <p:nvSpPr>
          <p:cNvPr id="71" name="Rectangle 70">
            <a:extLst>
              <a:ext uri="{FF2B5EF4-FFF2-40B4-BE49-F238E27FC236}">
                <a16:creationId xmlns:a16="http://schemas.microsoft.com/office/drawing/2014/main" id="{F170E346-B98B-43A6-A4DA-D36FF6328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3074" name="Picture 2">
            <a:extLst>
              <a:ext uri="{FF2B5EF4-FFF2-40B4-BE49-F238E27FC236}">
                <a16:creationId xmlns:a16="http://schemas.microsoft.com/office/drawing/2014/main" id="{8B1192FB-CF5E-4FFC-805B-C03683A73DF6}"/>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714151" y="1223778"/>
            <a:ext cx="10639647" cy="5665611"/>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D88C3F-92AD-4007-B81A-33D0EF74B8E4}"/>
              </a:ext>
            </a:extLst>
          </p:cNvPr>
          <p:cNvSpPr/>
          <p:nvPr/>
        </p:nvSpPr>
        <p:spPr>
          <a:xfrm>
            <a:off x="499621" y="1306286"/>
            <a:ext cx="4817097" cy="82417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Tree>
    <p:extLst>
      <p:ext uri="{BB962C8B-B14F-4D97-AF65-F5344CB8AC3E}">
        <p14:creationId xmlns:p14="http://schemas.microsoft.com/office/powerpoint/2010/main" val="5127709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308B0D-5946-4D71-B374-70063A9E1711}"/>
              </a:ext>
            </a:extLst>
          </p:cNvPr>
          <p:cNvSpPr>
            <a:spLocks noGrp="1"/>
          </p:cNvSpPr>
          <p:nvPr>
            <p:ph type="title"/>
          </p:nvPr>
        </p:nvSpPr>
        <p:spPr>
          <a:xfrm>
            <a:off x="838199" y="291090"/>
            <a:ext cx="10515599" cy="932688"/>
          </a:xfrm>
        </p:spPr>
        <p:txBody>
          <a:bodyPr vert="horz" lIns="91440" tIns="45720" rIns="91440" bIns="45720" rtlCol="0" anchor="b">
            <a:normAutofit/>
          </a:bodyPr>
          <a:lstStyle/>
          <a:p>
            <a:r>
              <a:rPr lang="en-US" sz="5400" kern="1200">
                <a:solidFill>
                  <a:schemeClr val="tx1"/>
                </a:solidFill>
                <a:latin typeface="+mj-lt"/>
                <a:ea typeface="+mj-ea"/>
                <a:cs typeface="+mj-cs"/>
              </a:rPr>
              <a:t>DevSecOps Controls</a:t>
            </a:r>
          </a:p>
        </p:txBody>
      </p:sp>
      <p:sp>
        <p:nvSpPr>
          <p:cNvPr id="71" name="Rectangle 70">
            <a:extLst>
              <a:ext uri="{FF2B5EF4-FFF2-40B4-BE49-F238E27FC236}">
                <a16:creationId xmlns:a16="http://schemas.microsoft.com/office/drawing/2014/main" id="{F170E346-B98B-43A6-A4DA-D36FF6328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4098" name="Picture 2">
            <a:extLst>
              <a:ext uri="{FF2B5EF4-FFF2-40B4-BE49-F238E27FC236}">
                <a16:creationId xmlns:a16="http://schemas.microsoft.com/office/drawing/2014/main" id="{FFB3F34A-F09C-47A1-9C1E-A6A70DDAC0C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838200" y="1889043"/>
            <a:ext cx="10515599" cy="439026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80BF667-0161-4076-A61A-6F667780B4BC}"/>
              </a:ext>
            </a:extLst>
          </p:cNvPr>
          <p:cNvSpPr txBox="1"/>
          <p:nvPr/>
        </p:nvSpPr>
        <p:spPr>
          <a:xfrm>
            <a:off x="36205" y="6397026"/>
            <a:ext cx="7385085" cy="369332"/>
          </a:xfrm>
          <a:prstGeom prst="rect">
            <a:avLst/>
          </a:prstGeom>
          <a:noFill/>
        </p:spPr>
        <p:txBody>
          <a:bodyPr wrap="square">
            <a:spAutoFit/>
          </a:bodyPr>
          <a:lstStyle/>
          <a:p>
            <a:r>
              <a:rPr lang="en-US" dirty="0" err="1">
                <a:hlinkClick r:id="rId3"/>
              </a:rPr>
              <a:t>DevSecOps</a:t>
            </a:r>
            <a:r>
              <a:rPr lang="en-US" dirty="0">
                <a:hlinkClick r:id="rId3"/>
              </a:rPr>
              <a:t> controls - Cloud Adoption Framework | Microsoft Docs</a:t>
            </a:r>
            <a:endParaRPr lang="en-BE" dirty="0"/>
          </a:p>
        </p:txBody>
      </p:sp>
    </p:spTree>
    <p:extLst>
      <p:ext uri="{BB962C8B-B14F-4D97-AF65-F5344CB8AC3E}">
        <p14:creationId xmlns:p14="http://schemas.microsoft.com/office/powerpoint/2010/main" val="29922615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308B0D-5946-4D71-B374-70063A9E1711}"/>
              </a:ext>
            </a:extLst>
          </p:cNvPr>
          <p:cNvSpPr>
            <a:spLocks noGrp="1"/>
          </p:cNvSpPr>
          <p:nvPr>
            <p:ph type="title"/>
          </p:nvPr>
        </p:nvSpPr>
        <p:spPr>
          <a:xfrm>
            <a:off x="838199" y="291090"/>
            <a:ext cx="10515599" cy="932688"/>
          </a:xfrm>
        </p:spPr>
        <p:txBody>
          <a:bodyPr vert="horz" lIns="91440" tIns="45720" rIns="91440" bIns="45720" rtlCol="0" anchor="b">
            <a:normAutofit/>
          </a:bodyPr>
          <a:lstStyle/>
          <a:p>
            <a:r>
              <a:rPr lang="en-US" sz="5400" kern="1200">
                <a:solidFill>
                  <a:schemeClr val="tx1"/>
                </a:solidFill>
                <a:latin typeface="+mj-lt"/>
                <a:ea typeface="+mj-ea"/>
                <a:cs typeface="+mj-cs"/>
              </a:rPr>
              <a:t>DevSecOps Controls</a:t>
            </a:r>
          </a:p>
        </p:txBody>
      </p:sp>
      <p:sp>
        <p:nvSpPr>
          <p:cNvPr id="71" name="Rectangle 70">
            <a:extLst>
              <a:ext uri="{FF2B5EF4-FFF2-40B4-BE49-F238E27FC236}">
                <a16:creationId xmlns:a16="http://schemas.microsoft.com/office/drawing/2014/main" id="{F170E346-B98B-43A6-A4DA-D36FF6328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4098" name="Picture 2">
            <a:extLst>
              <a:ext uri="{FF2B5EF4-FFF2-40B4-BE49-F238E27FC236}">
                <a16:creationId xmlns:a16="http://schemas.microsoft.com/office/drawing/2014/main" id="{FFB3F34A-F09C-47A1-9C1E-A6A70DDAC0C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838200" y="1889043"/>
            <a:ext cx="10515599" cy="439026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80BF667-0161-4076-A61A-6F667780B4BC}"/>
              </a:ext>
            </a:extLst>
          </p:cNvPr>
          <p:cNvSpPr txBox="1"/>
          <p:nvPr/>
        </p:nvSpPr>
        <p:spPr>
          <a:xfrm>
            <a:off x="36205" y="6397026"/>
            <a:ext cx="7385085"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hlinkClick r:id="rId3"/>
              </a:rPr>
              <a:t>DevSecOps</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 controls - Cloud Adoption Framework | Microsoft Docs</a:t>
            </a:r>
            <a:endParaRPr kumimoji="0" lang="en-BE"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Rectangle 2">
            <a:extLst>
              <a:ext uri="{FF2B5EF4-FFF2-40B4-BE49-F238E27FC236}">
                <a16:creationId xmlns:a16="http://schemas.microsoft.com/office/drawing/2014/main" id="{D95471D2-160B-4CF1-B2F6-0900978EFFA9}"/>
              </a:ext>
            </a:extLst>
          </p:cNvPr>
          <p:cNvSpPr/>
          <p:nvPr/>
        </p:nvSpPr>
        <p:spPr>
          <a:xfrm>
            <a:off x="1105989" y="4171407"/>
            <a:ext cx="1846217" cy="32221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Tree>
    <p:extLst>
      <p:ext uri="{BB962C8B-B14F-4D97-AF65-F5344CB8AC3E}">
        <p14:creationId xmlns:p14="http://schemas.microsoft.com/office/powerpoint/2010/main" val="359286182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Microsoft Ignite 2/3 White Template">
  <a:themeElements>
    <a:clrScheme name="Ignite Light">
      <a:dk1>
        <a:srgbClr val="000000"/>
      </a:dk1>
      <a:lt1>
        <a:srgbClr val="FFFFFF"/>
      </a:lt1>
      <a:dk2>
        <a:srgbClr val="243A5E"/>
      </a:dk2>
      <a:lt2>
        <a:srgbClr val="E6E6E6"/>
      </a:lt2>
      <a:accent1>
        <a:srgbClr val="0078D4"/>
      </a:accent1>
      <a:accent2>
        <a:srgbClr val="243A5E"/>
      </a:accent2>
      <a:accent3>
        <a:srgbClr val="D83B01"/>
      </a:accent3>
      <a:accent4>
        <a:srgbClr val="FF9349"/>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solidFill>
              <a:srgbClr val="FFFFFF"/>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S_Ignite2021_2-3rds Event-template_v03.potx" id="{4750FCF4-99D5-459F-833B-1AD4D4901322}" vid="{C5351C6F-CAF5-493B-B0C6-9E70CE065B6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otalTime>894</TotalTime>
  <Words>1590</Words>
  <Application>Microsoft Office PowerPoint</Application>
  <PresentationFormat>Widescreen</PresentationFormat>
  <Paragraphs>250</Paragraphs>
  <Slides>49</Slides>
  <Notes>3</Notes>
  <HiddenSlides>9</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49</vt:i4>
      </vt:variant>
    </vt:vector>
  </HeadingPairs>
  <TitlesOfParts>
    <vt:vector size="60" baseType="lpstr">
      <vt:lpstr>-apple-system</vt:lpstr>
      <vt:lpstr>Arial</vt:lpstr>
      <vt:lpstr>Calibri</vt:lpstr>
      <vt:lpstr>Calibri Light</vt:lpstr>
      <vt:lpstr>Consolas</vt:lpstr>
      <vt:lpstr>Helvetica</vt:lpstr>
      <vt:lpstr>Segoe UI</vt:lpstr>
      <vt:lpstr>Segoe UI Semibold</vt:lpstr>
      <vt:lpstr>Wingdings</vt:lpstr>
      <vt:lpstr>Office Theme</vt:lpstr>
      <vt:lpstr>Microsoft Ignite 2/3 White Template</vt:lpstr>
      <vt:lpstr>DevSecOps</vt:lpstr>
      <vt:lpstr>  days</vt:lpstr>
      <vt:lpstr>The threat landscape  is changing</vt:lpstr>
      <vt:lpstr>It’s time to shift security  left and unite teams</vt:lpstr>
      <vt:lpstr>DevSecOps</vt:lpstr>
      <vt:lpstr>Secure by Design and Shifting Left</vt:lpstr>
      <vt:lpstr>Attacker Opportunities</vt:lpstr>
      <vt:lpstr>DevSecOps Controls</vt:lpstr>
      <vt:lpstr>DevSecOps Controls</vt:lpstr>
      <vt:lpstr>Threat modelling</vt:lpstr>
      <vt:lpstr>Microsoft Thread Modelling Tool</vt:lpstr>
      <vt:lpstr>DevSecOps Controls</vt:lpstr>
      <vt:lpstr>DevSkim</vt:lpstr>
      <vt:lpstr>DevSecOps Controls</vt:lpstr>
      <vt:lpstr>SonarQube</vt:lpstr>
      <vt:lpstr>DevSecOps Controls</vt:lpstr>
      <vt:lpstr>Dependabot</vt:lpstr>
      <vt:lpstr>DevSecOps Controls</vt:lpstr>
      <vt:lpstr>Secure the pipeline and CI/CD flow</vt:lpstr>
      <vt:lpstr>DevSecOps Controls</vt:lpstr>
      <vt:lpstr>OWASP Zed Attack Proxy (ZAP)</vt:lpstr>
      <vt:lpstr>DevSecOps Controls</vt:lpstr>
      <vt:lpstr>CAF – ESLZ – Azure Policies</vt:lpstr>
      <vt:lpstr>CAF – ESLZ – Azure Policies</vt:lpstr>
      <vt:lpstr>DevSecOps Controls</vt:lpstr>
      <vt:lpstr>Infrastructure Scanning</vt:lpstr>
      <vt:lpstr>DevSecOps Controls</vt:lpstr>
      <vt:lpstr>Configuration Checks</vt:lpstr>
      <vt:lpstr>DevSecOps Controls</vt:lpstr>
      <vt:lpstr>Continuous Monitoring</vt:lpstr>
      <vt:lpstr>End to End Control</vt:lpstr>
      <vt:lpstr>DevSecOps in GitHub</vt:lpstr>
      <vt:lpstr>DevSecOps in GitHub</vt:lpstr>
      <vt:lpstr>DevSecOps in GitHub</vt:lpstr>
      <vt:lpstr>DevSecOps in Azure</vt:lpstr>
      <vt:lpstr>Secure DevOps for AKS</vt:lpstr>
      <vt:lpstr>Microsoft Defender for Container Registries </vt:lpstr>
      <vt:lpstr>Microsoft Defender for Container Registries </vt:lpstr>
      <vt:lpstr>Azure Defender for Containers</vt:lpstr>
      <vt:lpstr>The DevOps Process Security Practices</vt:lpstr>
      <vt:lpstr>The DevOps Process Tooling (Samples)</vt:lpstr>
      <vt:lpstr>Lots of docs on Secure DevOps</vt:lpstr>
      <vt:lpstr>Using OpenSource</vt:lpstr>
      <vt:lpstr>Secure your pipelines</vt:lpstr>
      <vt:lpstr>GitHub Advance Security</vt:lpstr>
      <vt:lpstr>Continuos Monitoring for Security</vt:lpstr>
      <vt:lpstr>What is your context?</vt:lpstr>
      <vt:lpstr>More references</vt:lpstr>
      <vt:lpstr>More 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DevSecOps</dc:title>
  <dc:creator>Raul Alarcon</dc:creator>
  <cp:lastModifiedBy>Gitte Vermeiren</cp:lastModifiedBy>
  <cp:revision>91</cp:revision>
  <dcterms:created xsi:type="dcterms:W3CDTF">2021-10-07T10:00:16Z</dcterms:created>
  <dcterms:modified xsi:type="dcterms:W3CDTF">2021-11-15T22:03:25Z</dcterms:modified>
</cp:coreProperties>
</file>